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71" r:id="rId3"/>
    <p:sldId id="258" r:id="rId4"/>
    <p:sldId id="272" r:id="rId5"/>
    <p:sldId id="273" r:id="rId6"/>
    <p:sldId id="270" r:id="rId7"/>
    <p:sldId id="274" r:id="rId8"/>
    <p:sldId id="276" r:id="rId9"/>
    <p:sldId id="279" r:id="rId10"/>
    <p:sldId id="269" r:id="rId11"/>
    <p:sldId id="280" r:id="rId12"/>
    <p:sldId id="281" r:id="rId13"/>
    <p:sldId id="282" r:id="rId14"/>
    <p:sldId id="283" r:id="rId15"/>
    <p:sldId id="266" r:id="rId16"/>
    <p:sldId id="260" r:id="rId17"/>
    <p:sldId id="286" r:id="rId18"/>
    <p:sldId id="261" r:id="rId19"/>
    <p:sldId id="262" r:id="rId20"/>
    <p:sldId id="285" r:id="rId21"/>
    <p:sldId id="263" r:id="rId22"/>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2" Type="http://schemas.openxmlformats.org/officeDocument/2006/relationships/hyperlink" Target="https://pixnio.com/it/architettura/centro-citta/strada-citta-strada-automobile-asfalto-esterno-viale-centro-metropoli" TargetMode="External"/><Relationship Id="rId1" Type="http://schemas.openxmlformats.org/officeDocument/2006/relationships/image" Target="../media/image3.jpg"/></Relationships>
</file>

<file path=ppt/diagrams/_rels/data10.xml.rels><?xml version="1.0" encoding="UTF-8" standalone="yes"?>
<Relationships xmlns="http://schemas.openxmlformats.org/package/2006/relationships"><Relationship Id="rId2" Type="http://schemas.openxmlformats.org/officeDocument/2006/relationships/hyperlink" Target="https://www.flickr.com/photos/73018807@N02/16437511952" TargetMode="External"/><Relationship Id="rId1" Type="http://schemas.openxmlformats.org/officeDocument/2006/relationships/image" Target="../media/image9.jpg"/></Relationships>
</file>

<file path=ppt/diagrams/_rels/data11.xml.rels><?xml version="1.0" encoding="UTF-8" standalone="yes"?>
<Relationships xmlns="http://schemas.openxmlformats.org/package/2006/relationships"><Relationship Id="rId2" Type="http://schemas.openxmlformats.org/officeDocument/2006/relationships/hyperlink" Target="https://www.senso-comune.it/rivista/penisola/giovani-scelgano-rassegnazione-ribellione/" TargetMode="External"/><Relationship Id="rId1" Type="http://schemas.openxmlformats.org/officeDocument/2006/relationships/image" Target="../media/image10.jpg"/></Relationships>
</file>

<file path=ppt/diagrams/_rels/data2.xml.rels><?xml version="1.0" encoding="UTF-8" standalone="yes"?>
<Relationships xmlns="http://schemas.openxmlformats.org/package/2006/relationships"><Relationship Id="rId2" Type="http://schemas.openxmlformats.org/officeDocument/2006/relationships/hyperlink" Target="https://www.wired.it/scienza/2015/04/14/lillusione-saggezza-folle/" TargetMode="External"/><Relationship Id="rId1" Type="http://schemas.openxmlformats.org/officeDocument/2006/relationships/image" Target="../media/image4.jpg"/></Relationships>
</file>

<file path=ppt/diagrams/_rels/data7.xml.rels><?xml version="1.0" encoding="UTF-8" standalone="yes"?>
<Relationships xmlns="http://schemas.openxmlformats.org/package/2006/relationships"><Relationship Id="rId2" Type="http://schemas.openxmlformats.org/officeDocument/2006/relationships/hyperlink" Target="https://pixabay.com/it/cerchio-colorato-cooperazione-1300241/" TargetMode="External"/><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2" Type="http://schemas.openxmlformats.org/officeDocument/2006/relationships/hyperlink" Target="https://www.flickr.com/photos/kykphotos/5078905222/" TargetMode="External"/><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A17AD-C3F5-4585-B3B1-356FFDC10B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4CE59E0B-F00A-417D-B8F0-45E635B043DA}">
      <dgm:prSet phldrT="[Testo]" custT="1"/>
      <dgm:spPr/>
      <dgm:t>
        <a:bodyPr/>
        <a:lstStyle/>
        <a:p>
          <a:r>
            <a:rPr lang="it-IT" sz="3600" dirty="0"/>
            <a:t>Luca 10, 38-42 </a:t>
          </a:r>
        </a:p>
      </dgm:t>
    </dgm:pt>
    <dgm:pt modelId="{4ED1CD34-EE8E-491D-B71A-C6E5225036C0}" type="parTrans" cxnId="{F3DA2768-ED15-4917-AD05-A6C7DD28612C}">
      <dgm:prSet/>
      <dgm:spPr/>
      <dgm:t>
        <a:bodyPr/>
        <a:lstStyle/>
        <a:p>
          <a:endParaRPr lang="it-IT"/>
        </a:p>
      </dgm:t>
    </dgm:pt>
    <dgm:pt modelId="{BA992E71-8CFE-46CF-8D58-D04C5A7179A9}" type="sibTrans" cxnId="{F3DA2768-ED15-4917-AD05-A6C7DD28612C}">
      <dgm:prSet/>
      <dgm:spPr/>
      <dgm:t>
        <a:bodyPr/>
        <a:lstStyle/>
        <a:p>
          <a:endParaRPr lang="it-IT"/>
        </a:p>
      </dgm:t>
    </dgm:pt>
    <dgm:pt modelId="{978752E5-324F-4261-8C89-C4AEFDDE2D2A}">
      <dgm:prSet phldrT="[Testo]" custT="1"/>
      <dgm:spPr/>
      <dgm:t>
        <a:bodyPr/>
        <a:lstStyle/>
        <a:p>
          <a:r>
            <a:rPr lang="it-IT" sz="2300" dirty="0"/>
            <a:t>Mentre erano in cammino, entrò in un villaggio</a:t>
          </a:r>
        </a:p>
        <a:p>
          <a:r>
            <a:rPr lang="it-IT" sz="1800" dirty="0">
              <a:solidFill>
                <a:srgbClr val="FFFF00"/>
              </a:solidFill>
            </a:rPr>
            <a:t>Cantiere della strada e del villaggio</a:t>
          </a:r>
        </a:p>
      </dgm:t>
    </dgm:pt>
    <dgm:pt modelId="{88D0CF93-9948-45A7-9C90-880C80F1251F}" type="parTrans" cxnId="{BAD0F8CB-3B70-4447-92BA-3AF98B7C7C9E}">
      <dgm:prSet/>
      <dgm:spPr/>
      <dgm:t>
        <a:bodyPr/>
        <a:lstStyle/>
        <a:p>
          <a:endParaRPr lang="it-IT"/>
        </a:p>
      </dgm:t>
    </dgm:pt>
    <dgm:pt modelId="{68BA5636-8869-4C2A-8E5A-3D9E26981D5B}" type="sibTrans" cxnId="{BAD0F8CB-3B70-4447-92BA-3AF98B7C7C9E}">
      <dgm:prSet/>
      <dgm:spPr/>
      <dgm:t>
        <a:bodyPr/>
        <a:lstStyle/>
        <a:p>
          <a:endParaRPr lang="it-IT"/>
        </a:p>
      </dgm:t>
    </dgm:pt>
    <dgm:pt modelId="{23A95994-D9F8-4500-AF3B-727AB2C05B12}">
      <dgm:prSet phldrT="[Testo]" custT="1"/>
      <dgm:spPr/>
      <dgm:t>
        <a:bodyPr/>
        <a:lstStyle/>
        <a:p>
          <a:r>
            <a:rPr lang="it-IT" sz="2300" dirty="0"/>
            <a:t>Una donna, di nome Marta, lo ospitò</a:t>
          </a:r>
        </a:p>
        <a:p>
          <a:r>
            <a:rPr lang="it-IT" sz="1600" dirty="0">
              <a:solidFill>
                <a:srgbClr val="FFFF00"/>
              </a:solidFill>
            </a:rPr>
            <a:t>Cantiere dell’ospitalità e della casa</a:t>
          </a:r>
        </a:p>
      </dgm:t>
    </dgm:pt>
    <dgm:pt modelId="{B7FB88BB-95E9-497D-8FEB-0D04867F398A}" type="parTrans" cxnId="{51375B62-3A09-4CF4-A91D-1839084DAB3C}">
      <dgm:prSet/>
      <dgm:spPr/>
      <dgm:t>
        <a:bodyPr/>
        <a:lstStyle/>
        <a:p>
          <a:endParaRPr lang="it-IT"/>
        </a:p>
      </dgm:t>
    </dgm:pt>
    <dgm:pt modelId="{02ED6928-2897-411D-BB2E-3095C2570238}" type="sibTrans" cxnId="{51375B62-3A09-4CF4-A91D-1839084DAB3C}">
      <dgm:prSet/>
      <dgm:spPr/>
      <dgm:t>
        <a:bodyPr/>
        <a:lstStyle/>
        <a:p>
          <a:endParaRPr lang="it-IT"/>
        </a:p>
      </dgm:t>
    </dgm:pt>
    <dgm:pt modelId="{BA223F53-0499-454B-90EC-1D9FA19EA633}">
      <dgm:prSet phldrT="[Testo]" custT="1"/>
      <dgm:spPr/>
      <dgm:t>
        <a:bodyPr/>
        <a:lstStyle/>
        <a:p>
          <a:r>
            <a:rPr lang="it-IT" sz="1800" dirty="0"/>
            <a:t>Maria …seduta ai piedi del Signore, ascoltava la sua parola. Marta invece era distolta per i molti servizi</a:t>
          </a:r>
        </a:p>
        <a:p>
          <a:r>
            <a:rPr lang="it-IT" sz="1600" dirty="0">
              <a:solidFill>
                <a:srgbClr val="FFFF00"/>
              </a:solidFill>
            </a:rPr>
            <a:t>Cantiere delle diaconie e della formazione spirituale</a:t>
          </a:r>
          <a:endParaRPr lang="it-IT" sz="1800" dirty="0">
            <a:solidFill>
              <a:srgbClr val="FFFF00"/>
            </a:solidFill>
          </a:endParaRPr>
        </a:p>
      </dgm:t>
    </dgm:pt>
    <dgm:pt modelId="{EAA4497E-ADF1-414D-B7FC-06369A466812}" type="parTrans" cxnId="{E96115F1-E2BC-487D-98E8-45B20ED8A2B5}">
      <dgm:prSet/>
      <dgm:spPr/>
      <dgm:t>
        <a:bodyPr/>
        <a:lstStyle/>
        <a:p>
          <a:endParaRPr lang="it-IT"/>
        </a:p>
      </dgm:t>
    </dgm:pt>
    <dgm:pt modelId="{0E4A6561-DCC2-4D27-B74B-FD47A1D2E6DB}" type="sibTrans" cxnId="{E96115F1-E2BC-487D-98E8-45B20ED8A2B5}">
      <dgm:prSet/>
      <dgm:spPr/>
      <dgm:t>
        <a:bodyPr/>
        <a:lstStyle/>
        <a:p>
          <a:endParaRPr lang="it-IT"/>
        </a:p>
      </dgm:t>
    </dgm:pt>
    <dgm:pt modelId="{F4EF3AFF-687F-4049-BA87-F4EA2C6832E3}">
      <dgm:prSet phldrT="[Testo]" custT="1"/>
      <dgm:spPr/>
      <dgm:t>
        <a:bodyPr/>
        <a:lstStyle/>
        <a:p>
          <a:r>
            <a:rPr lang="it-IT" sz="4800" dirty="0"/>
            <a:t>… </a:t>
          </a:r>
          <a:r>
            <a:rPr lang="it-IT" sz="2800" dirty="0"/>
            <a:t>la parte migliore</a:t>
          </a:r>
        </a:p>
        <a:p>
          <a:r>
            <a:rPr lang="it-IT" sz="1600" dirty="0">
              <a:solidFill>
                <a:srgbClr val="FFFF00"/>
              </a:solidFill>
            </a:rPr>
            <a:t>Cantiere di come la Chiesa presenta Gesù alle persone</a:t>
          </a:r>
        </a:p>
        <a:p>
          <a:r>
            <a:rPr lang="it-IT" sz="2800" dirty="0"/>
            <a:t> </a:t>
          </a:r>
        </a:p>
      </dgm:t>
    </dgm:pt>
    <dgm:pt modelId="{72CD66FD-97E9-45B1-8DE4-FEEFCC8586A9}" type="parTrans" cxnId="{EF8B33DC-B4E4-44C3-BC9A-7E72FED92577}">
      <dgm:prSet/>
      <dgm:spPr/>
      <dgm:t>
        <a:bodyPr/>
        <a:lstStyle/>
        <a:p>
          <a:endParaRPr lang="it-IT"/>
        </a:p>
      </dgm:t>
    </dgm:pt>
    <dgm:pt modelId="{26EAC2F9-2BBA-4F53-853F-EA39D4C29BDD}" type="sibTrans" cxnId="{EF8B33DC-B4E4-44C3-BC9A-7E72FED92577}">
      <dgm:prSet/>
      <dgm:spPr/>
      <dgm:t>
        <a:bodyPr/>
        <a:lstStyle/>
        <a:p>
          <a:endParaRPr lang="it-IT"/>
        </a:p>
      </dgm:t>
    </dgm:pt>
    <dgm:pt modelId="{16D7C38E-CA61-4144-B50A-E1B2C1D7828F}" type="pres">
      <dgm:prSet presAssocID="{A9BA17AD-C3F5-4585-B3B1-356FFDC10BA0}" presName="diagram" presStyleCnt="0">
        <dgm:presLayoutVars>
          <dgm:dir/>
          <dgm:resizeHandles val="exact"/>
        </dgm:presLayoutVars>
      </dgm:prSet>
      <dgm:spPr/>
    </dgm:pt>
    <dgm:pt modelId="{AE1D2491-6C72-40C9-BD22-63165E04DF86}" type="pres">
      <dgm:prSet presAssocID="{4CE59E0B-F00A-417D-B8F0-45E635B043DA}" presName="node" presStyleLbl="node1" presStyleIdx="0" presStyleCnt="5" custLinFactNeighborX="2103" custLinFactNeighborY="69493">
        <dgm:presLayoutVars>
          <dgm:bulletEnabled val="1"/>
        </dgm:presLayoutVars>
      </dgm:prSet>
      <dgm:spPr/>
    </dgm:pt>
    <dgm:pt modelId="{81C6D7B1-08A3-4854-B6AA-E85DDD8E3CEB}" type="pres">
      <dgm:prSet presAssocID="{BA992E71-8CFE-46CF-8D58-D04C5A7179A9}" presName="sibTrans" presStyleCnt="0"/>
      <dgm:spPr/>
    </dgm:pt>
    <dgm:pt modelId="{0DA8D2C0-189E-400D-9EF0-A03878582BF8}" type="pres">
      <dgm:prSet presAssocID="{978752E5-324F-4261-8C89-C4AEFDDE2D2A}" presName="node" presStyleLbl="node1" presStyleIdx="1" presStyleCnt="5">
        <dgm:presLayoutVars>
          <dgm:bulletEnabled val="1"/>
        </dgm:presLayoutVars>
      </dgm:prSet>
      <dgm:spPr/>
    </dgm:pt>
    <dgm:pt modelId="{2732AFF0-D46B-464D-83B5-3E6D5EF42057}" type="pres">
      <dgm:prSet presAssocID="{68BA5636-8869-4C2A-8E5A-3D9E26981D5B}" presName="sibTrans" presStyleCnt="0"/>
      <dgm:spPr/>
    </dgm:pt>
    <dgm:pt modelId="{369C8EF3-128A-4CE2-8AB1-44154BDD1B8B}" type="pres">
      <dgm:prSet presAssocID="{23A95994-D9F8-4500-AF3B-727AB2C05B12}" presName="node" presStyleLbl="node1" presStyleIdx="2" presStyleCnt="5" custLinFactNeighborX="-492">
        <dgm:presLayoutVars>
          <dgm:bulletEnabled val="1"/>
        </dgm:presLayoutVars>
      </dgm:prSet>
      <dgm:spPr/>
    </dgm:pt>
    <dgm:pt modelId="{45825039-9A9B-4AA2-AF1B-4EC20582C86D}" type="pres">
      <dgm:prSet presAssocID="{02ED6928-2897-411D-BB2E-3095C2570238}" presName="sibTrans" presStyleCnt="0"/>
      <dgm:spPr/>
    </dgm:pt>
    <dgm:pt modelId="{AD5BD4C8-AA74-4899-884B-7C01D7DF0C97}" type="pres">
      <dgm:prSet presAssocID="{BA223F53-0499-454B-90EC-1D9FA19EA633}" presName="node" presStyleLbl="node1" presStyleIdx="3" presStyleCnt="5" custLinFactNeighborX="56317" custLinFactNeighborY="2826">
        <dgm:presLayoutVars>
          <dgm:bulletEnabled val="1"/>
        </dgm:presLayoutVars>
      </dgm:prSet>
      <dgm:spPr/>
    </dgm:pt>
    <dgm:pt modelId="{47915646-9410-4D19-9DD7-D92C6026F53F}" type="pres">
      <dgm:prSet presAssocID="{0E4A6561-DCC2-4D27-B74B-FD47A1D2E6DB}" presName="sibTrans" presStyleCnt="0"/>
      <dgm:spPr/>
    </dgm:pt>
    <dgm:pt modelId="{18521AE3-6D13-4EED-841A-464A82F63F4F}" type="pres">
      <dgm:prSet presAssocID="{F4EF3AFF-687F-4049-BA87-F4EA2C6832E3}" presName="node" presStyleLbl="node1" presStyleIdx="4" presStyleCnt="5" custLinFactNeighborX="55616" custLinFactNeighborY="3021">
        <dgm:presLayoutVars>
          <dgm:bulletEnabled val="1"/>
        </dgm:presLayoutVars>
      </dgm:prSet>
      <dgm:spPr/>
    </dgm:pt>
  </dgm:ptLst>
  <dgm:cxnLst>
    <dgm:cxn modelId="{29676525-64AA-4A8E-9E02-D7CB048F15B8}" type="presOf" srcId="{A9BA17AD-C3F5-4585-B3B1-356FFDC10BA0}" destId="{16D7C38E-CA61-4144-B50A-E1B2C1D7828F}" srcOrd="0" destOrd="0" presId="urn:microsoft.com/office/officeart/2005/8/layout/default"/>
    <dgm:cxn modelId="{2F64A32B-5FB6-4347-872C-D7083AA5339F}" type="presOf" srcId="{4CE59E0B-F00A-417D-B8F0-45E635B043DA}" destId="{AE1D2491-6C72-40C9-BD22-63165E04DF86}" srcOrd="0" destOrd="0" presId="urn:microsoft.com/office/officeart/2005/8/layout/default"/>
    <dgm:cxn modelId="{AEC52F5F-1002-451A-A381-BB2A23B0EEDB}" type="presOf" srcId="{978752E5-324F-4261-8C89-C4AEFDDE2D2A}" destId="{0DA8D2C0-189E-400D-9EF0-A03878582BF8}" srcOrd="0" destOrd="0" presId="urn:microsoft.com/office/officeart/2005/8/layout/default"/>
    <dgm:cxn modelId="{51375B62-3A09-4CF4-A91D-1839084DAB3C}" srcId="{A9BA17AD-C3F5-4585-B3B1-356FFDC10BA0}" destId="{23A95994-D9F8-4500-AF3B-727AB2C05B12}" srcOrd="2" destOrd="0" parTransId="{B7FB88BB-95E9-497D-8FEB-0D04867F398A}" sibTransId="{02ED6928-2897-411D-BB2E-3095C2570238}"/>
    <dgm:cxn modelId="{F3DA2768-ED15-4917-AD05-A6C7DD28612C}" srcId="{A9BA17AD-C3F5-4585-B3B1-356FFDC10BA0}" destId="{4CE59E0B-F00A-417D-B8F0-45E635B043DA}" srcOrd="0" destOrd="0" parTransId="{4ED1CD34-EE8E-491D-B71A-C6E5225036C0}" sibTransId="{BA992E71-8CFE-46CF-8D58-D04C5A7179A9}"/>
    <dgm:cxn modelId="{F7574D48-AE73-4D11-B161-DD2F39FE41D1}" type="presOf" srcId="{F4EF3AFF-687F-4049-BA87-F4EA2C6832E3}" destId="{18521AE3-6D13-4EED-841A-464A82F63F4F}" srcOrd="0" destOrd="0" presId="urn:microsoft.com/office/officeart/2005/8/layout/default"/>
    <dgm:cxn modelId="{09583977-3034-4661-B4D0-BEBD701F9AF3}" type="presOf" srcId="{23A95994-D9F8-4500-AF3B-727AB2C05B12}" destId="{369C8EF3-128A-4CE2-8AB1-44154BDD1B8B}" srcOrd="0" destOrd="0" presId="urn:microsoft.com/office/officeart/2005/8/layout/default"/>
    <dgm:cxn modelId="{4C38CD92-4637-4FB4-8AD7-3CA6CC31C28D}" type="presOf" srcId="{BA223F53-0499-454B-90EC-1D9FA19EA633}" destId="{AD5BD4C8-AA74-4899-884B-7C01D7DF0C97}" srcOrd="0" destOrd="0" presId="urn:microsoft.com/office/officeart/2005/8/layout/default"/>
    <dgm:cxn modelId="{BAD0F8CB-3B70-4447-92BA-3AF98B7C7C9E}" srcId="{A9BA17AD-C3F5-4585-B3B1-356FFDC10BA0}" destId="{978752E5-324F-4261-8C89-C4AEFDDE2D2A}" srcOrd="1" destOrd="0" parTransId="{88D0CF93-9948-45A7-9C90-880C80F1251F}" sibTransId="{68BA5636-8869-4C2A-8E5A-3D9E26981D5B}"/>
    <dgm:cxn modelId="{EF8B33DC-B4E4-44C3-BC9A-7E72FED92577}" srcId="{A9BA17AD-C3F5-4585-B3B1-356FFDC10BA0}" destId="{F4EF3AFF-687F-4049-BA87-F4EA2C6832E3}" srcOrd="4" destOrd="0" parTransId="{72CD66FD-97E9-45B1-8DE4-FEEFCC8586A9}" sibTransId="{26EAC2F9-2BBA-4F53-853F-EA39D4C29BDD}"/>
    <dgm:cxn modelId="{E96115F1-E2BC-487D-98E8-45B20ED8A2B5}" srcId="{A9BA17AD-C3F5-4585-B3B1-356FFDC10BA0}" destId="{BA223F53-0499-454B-90EC-1D9FA19EA633}" srcOrd="3" destOrd="0" parTransId="{EAA4497E-ADF1-414D-B7FC-06369A466812}" sibTransId="{0E4A6561-DCC2-4D27-B74B-FD47A1D2E6DB}"/>
    <dgm:cxn modelId="{209D1A2B-2619-4F6D-84DD-A89AB448EC2E}" type="presParOf" srcId="{16D7C38E-CA61-4144-B50A-E1B2C1D7828F}" destId="{AE1D2491-6C72-40C9-BD22-63165E04DF86}" srcOrd="0" destOrd="0" presId="urn:microsoft.com/office/officeart/2005/8/layout/default"/>
    <dgm:cxn modelId="{AEAA6AC6-F613-4DC5-8854-A28757A7C94D}" type="presParOf" srcId="{16D7C38E-CA61-4144-B50A-E1B2C1D7828F}" destId="{81C6D7B1-08A3-4854-B6AA-E85DDD8E3CEB}" srcOrd="1" destOrd="0" presId="urn:microsoft.com/office/officeart/2005/8/layout/default"/>
    <dgm:cxn modelId="{3F3E4C3D-016B-4561-8243-881A8E0E1338}" type="presParOf" srcId="{16D7C38E-CA61-4144-B50A-E1B2C1D7828F}" destId="{0DA8D2C0-189E-400D-9EF0-A03878582BF8}" srcOrd="2" destOrd="0" presId="urn:microsoft.com/office/officeart/2005/8/layout/default"/>
    <dgm:cxn modelId="{BCAD22DD-FA24-4779-9A06-DAA57E4BF0EF}" type="presParOf" srcId="{16D7C38E-CA61-4144-B50A-E1B2C1D7828F}" destId="{2732AFF0-D46B-464D-83B5-3E6D5EF42057}" srcOrd="3" destOrd="0" presId="urn:microsoft.com/office/officeart/2005/8/layout/default"/>
    <dgm:cxn modelId="{AAF35A0E-AEB9-451A-A6C3-C919DA1642F2}" type="presParOf" srcId="{16D7C38E-CA61-4144-B50A-E1B2C1D7828F}" destId="{369C8EF3-128A-4CE2-8AB1-44154BDD1B8B}" srcOrd="4" destOrd="0" presId="urn:microsoft.com/office/officeart/2005/8/layout/default"/>
    <dgm:cxn modelId="{68991A87-5CC8-480F-AD21-02057A34EAB0}" type="presParOf" srcId="{16D7C38E-CA61-4144-B50A-E1B2C1D7828F}" destId="{45825039-9A9B-4AA2-AF1B-4EC20582C86D}" srcOrd="5" destOrd="0" presId="urn:microsoft.com/office/officeart/2005/8/layout/default"/>
    <dgm:cxn modelId="{1129FF20-BBA8-4395-9869-54152AE81CEA}" type="presParOf" srcId="{16D7C38E-CA61-4144-B50A-E1B2C1D7828F}" destId="{AD5BD4C8-AA74-4899-884B-7C01D7DF0C97}" srcOrd="6" destOrd="0" presId="urn:microsoft.com/office/officeart/2005/8/layout/default"/>
    <dgm:cxn modelId="{8F36C3EA-1E91-4669-99C5-4B84062AEFAF}" type="presParOf" srcId="{16D7C38E-CA61-4144-B50A-E1B2C1D7828F}" destId="{47915646-9410-4D19-9DD7-D92C6026F53F}" srcOrd="7" destOrd="0" presId="urn:microsoft.com/office/officeart/2005/8/layout/default"/>
    <dgm:cxn modelId="{AA7CEE22-781E-4A76-8C34-F1FE5E2BA976}" type="presParOf" srcId="{16D7C38E-CA61-4144-B50A-E1B2C1D7828F}" destId="{18521AE3-6D13-4EED-841A-464A82F63F4F}" srcOrd="8" destOrd="0" presId="urn:microsoft.com/office/officeart/2005/8/layout/default"/>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C50E51-06A0-490B-89FC-033031C54261}" type="doc">
      <dgm:prSet loTypeId="urn:microsoft.com/office/officeart/2005/8/layout/gear1" loCatId="relationship" qsTypeId="urn:microsoft.com/office/officeart/2005/8/quickstyle/simple1" qsCatId="simple" csTypeId="urn:microsoft.com/office/officeart/2005/8/colors/accent1_2" csCatId="accent1" phldr="1"/>
      <dgm:spPr/>
    </dgm:pt>
    <dgm:pt modelId="{6747C4AC-11A4-47C3-9854-DACA9658BF4D}">
      <dgm:prSet phldrT="[Testo]"/>
      <dgm:spPr/>
      <dgm:t>
        <a:bodyPr/>
        <a:lstStyle/>
        <a:p>
          <a:r>
            <a:rPr lang="it-IT" b="1" dirty="0">
              <a:solidFill>
                <a:srgbClr val="FFFF00"/>
              </a:solidFill>
            </a:rPr>
            <a:t>Realtà </a:t>
          </a:r>
          <a:r>
            <a:rPr lang="it-IT" b="1" dirty="0" err="1">
              <a:solidFill>
                <a:srgbClr val="FFFF00"/>
              </a:solidFill>
            </a:rPr>
            <a:t>extraecclesiale</a:t>
          </a:r>
          <a:endParaRPr lang="it-IT" b="1" dirty="0">
            <a:solidFill>
              <a:srgbClr val="FFFF00"/>
            </a:solidFill>
          </a:endParaRPr>
        </a:p>
      </dgm:t>
    </dgm:pt>
    <dgm:pt modelId="{92A3D458-03B3-481E-974A-2E537EC5C904}" type="parTrans" cxnId="{80B8FF94-1493-46D7-AD67-CFE139EC62E0}">
      <dgm:prSet/>
      <dgm:spPr/>
      <dgm:t>
        <a:bodyPr/>
        <a:lstStyle/>
        <a:p>
          <a:endParaRPr lang="it-IT"/>
        </a:p>
      </dgm:t>
    </dgm:pt>
    <dgm:pt modelId="{22F565D8-F05D-43FA-BC78-CBB0467202B7}" type="sibTrans" cxnId="{80B8FF94-1493-46D7-AD67-CFE139EC62E0}">
      <dgm:prSet/>
      <dgm:spPr/>
      <dgm:t>
        <a:bodyPr/>
        <a:lstStyle/>
        <a:p>
          <a:endParaRPr lang="it-IT"/>
        </a:p>
      </dgm:t>
    </dgm:pt>
    <dgm:pt modelId="{E6A71732-14E8-46FD-8FD9-323A5BC7329E}">
      <dgm:prSet phldrT="[Testo]" custT="1"/>
      <dgm:spPr/>
      <dgm:t>
        <a:bodyPr/>
        <a:lstStyle/>
        <a:p>
          <a:r>
            <a:rPr lang="it-IT" sz="1400" b="1" dirty="0">
              <a:solidFill>
                <a:srgbClr val="FFFF00"/>
              </a:solidFill>
            </a:rPr>
            <a:t>Soggetti da intercettare</a:t>
          </a:r>
        </a:p>
      </dgm:t>
    </dgm:pt>
    <dgm:pt modelId="{C05923FC-F5F1-435D-A75A-E27BE3ABD04C}" type="parTrans" cxnId="{6F6BD56F-D179-41DF-A7ED-A41F1B51D980}">
      <dgm:prSet/>
      <dgm:spPr/>
      <dgm:t>
        <a:bodyPr/>
        <a:lstStyle/>
        <a:p>
          <a:endParaRPr lang="it-IT"/>
        </a:p>
      </dgm:t>
    </dgm:pt>
    <dgm:pt modelId="{C04101D0-1DD1-43D2-8D4E-1F39AD3C9834}" type="sibTrans" cxnId="{6F6BD56F-D179-41DF-A7ED-A41F1B51D980}">
      <dgm:prSet/>
      <dgm:spPr/>
      <dgm:t>
        <a:bodyPr/>
        <a:lstStyle/>
        <a:p>
          <a:endParaRPr lang="it-IT"/>
        </a:p>
      </dgm:t>
    </dgm:pt>
    <dgm:pt modelId="{5993622E-892D-4FAD-821A-1A59B0FDF802}">
      <dgm:prSet phldrT="[Testo]" custT="1"/>
      <dgm:spPr/>
      <dgm:t>
        <a:bodyPr/>
        <a:lstStyle/>
        <a:p>
          <a:r>
            <a:rPr lang="it-IT" sz="1800" b="1" dirty="0">
              <a:solidFill>
                <a:srgbClr val="FFFF00"/>
              </a:solidFill>
            </a:rPr>
            <a:t>Uffici pastorali</a:t>
          </a:r>
        </a:p>
      </dgm:t>
    </dgm:pt>
    <dgm:pt modelId="{DF8954F1-D3C1-4704-B9E8-4B3AD22C9B51}" type="parTrans" cxnId="{F0CEF633-B2E7-4C86-A3D1-D77CBA57486F}">
      <dgm:prSet/>
      <dgm:spPr/>
      <dgm:t>
        <a:bodyPr/>
        <a:lstStyle/>
        <a:p>
          <a:endParaRPr lang="it-IT"/>
        </a:p>
      </dgm:t>
    </dgm:pt>
    <dgm:pt modelId="{8EAB567A-262F-4603-A64E-B84DDD093D31}" type="sibTrans" cxnId="{F0CEF633-B2E7-4C86-A3D1-D77CBA57486F}">
      <dgm:prSet/>
      <dgm:spPr/>
      <dgm:t>
        <a:bodyPr/>
        <a:lstStyle/>
        <a:p>
          <a:endParaRPr lang="it-IT"/>
        </a:p>
      </dgm:t>
    </dgm:pt>
    <dgm:pt modelId="{A48B0E8B-6921-44E5-87BA-4A0F60FB6B5A}" type="pres">
      <dgm:prSet presAssocID="{90C50E51-06A0-490B-89FC-033031C54261}" presName="composite" presStyleCnt="0">
        <dgm:presLayoutVars>
          <dgm:chMax val="3"/>
          <dgm:animLvl val="lvl"/>
          <dgm:resizeHandles val="exact"/>
        </dgm:presLayoutVars>
      </dgm:prSet>
      <dgm:spPr/>
    </dgm:pt>
    <dgm:pt modelId="{3D058178-B36D-483C-BCE9-29C5DAE99ECD}" type="pres">
      <dgm:prSet presAssocID="{6747C4AC-11A4-47C3-9854-DACA9658BF4D}" presName="gear1" presStyleLbl="node1" presStyleIdx="0" presStyleCnt="3" custLinFactNeighborX="-1078">
        <dgm:presLayoutVars>
          <dgm:chMax val="1"/>
          <dgm:bulletEnabled val="1"/>
        </dgm:presLayoutVars>
      </dgm:prSet>
      <dgm:spPr/>
    </dgm:pt>
    <dgm:pt modelId="{3A96D5AA-9ADB-4A7D-B2DB-797FCA65C8C1}" type="pres">
      <dgm:prSet presAssocID="{6747C4AC-11A4-47C3-9854-DACA9658BF4D}" presName="gear1srcNode" presStyleLbl="node1" presStyleIdx="0" presStyleCnt="3"/>
      <dgm:spPr/>
    </dgm:pt>
    <dgm:pt modelId="{B781991F-B0EC-41E4-B363-5BC41524FD9B}" type="pres">
      <dgm:prSet presAssocID="{6747C4AC-11A4-47C3-9854-DACA9658BF4D}" presName="gear1dstNode" presStyleLbl="node1" presStyleIdx="0" presStyleCnt="3"/>
      <dgm:spPr/>
    </dgm:pt>
    <dgm:pt modelId="{25C5941B-08C6-4C47-BDAE-AAA41D4F134B}" type="pres">
      <dgm:prSet presAssocID="{E6A71732-14E8-46FD-8FD9-323A5BC7329E}" presName="gear2" presStyleLbl="node1" presStyleIdx="1" presStyleCnt="3">
        <dgm:presLayoutVars>
          <dgm:chMax val="1"/>
          <dgm:bulletEnabled val="1"/>
        </dgm:presLayoutVars>
      </dgm:prSet>
      <dgm:spPr/>
    </dgm:pt>
    <dgm:pt modelId="{7F86B826-348F-429C-BB35-C54285D04750}" type="pres">
      <dgm:prSet presAssocID="{E6A71732-14E8-46FD-8FD9-323A5BC7329E}" presName="gear2srcNode" presStyleLbl="node1" presStyleIdx="1" presStyleCnt="3"/>
      <dgm:spPr/>
    </dgm:pt>
    <dgm:pt modelId="{30D0923D-A0DD-4B19-BD98-4BED0EE89FF2}" type="pres">
      <dgm:prSet presAssocID="{E6A71732-14E8-46FD-8FD9-323A5BC7329E}" presName="gear2dstNode" presStyleLbl="node1" presStyleIdx="1" presStyleCnt="3"/>
      <dgm:spPr/>
    </dgm:pt>
    <dgm:pt modelId="{6CD9C511-4FFA-4A95-86D8-62129717AEBB}" type="pres">
      <dgm:prSet presAssocID="{5993622E-892D-4FAD-821A-1A59B0FDF802}" presName="gear3" presStyleLbl="node1" presStyleIdx="2" presStyleCnt="3"/>
      <dgm:spPr/>
    </dgm:pt>
    <dgm:pt modelId="{16FB86F7-3F77-4321-A7E6-0AED78C9F399}" type="pres">
      <dgm:prSet presAssocID="{5993622E-892D-4FAD-821A-1A59B0FDF802}" presName="gear3tx" presStyleLbl="node1" presStyleIdx="2" presStyleCnt="3">
        <dgm:presLayoutVars>
          <dgm:chMax val="1"/>
          <dgm:bulletEnabled val="1"/>
        </dgm:presLayoutVars>
      </dgm:prSet>
      <dgm:spPr/>
    </dgm:pt>
    <dgm:pt modelId="{3B32A269-EEB1-47FF-92AB-485C250D53E9}" type="pres">
      <dgm:prSet presAssocID="{5993622E-892D-4FAD-821A-1A59B0FDF802}" presName="gear3srcNode" presStyleLbl="node1" presStyleIdx="2" presStyleCnt="3"/>
      <dgm:spPr/>
    </dgm:pt>
    <dgm:pt modelId="{B241BF65-F4F3-4AEB-84FF-61E6CB10FD93}" type="pres">
      <dgm:prSet presAssocID="{5993622E-892D-4FAD-821A-1A59B0FDF802}" presName="gear3dstNode" presStyleLbl="node1" presStyleIdx="2" presStyleCnt="3"/>
      <dgm:spPr/>
    </dgm:pt>
    <dgm:pt modelId="{B4A4FEB5-1AAC-43EB-8120-61CC6C14433E}" type="pres">
      <dgm:prSet presAssocID="{22F565D8-F05D-43FA-BC78-CBB0467202B7}" presName="connector1" presStyleLbl="sibTrans2D1" presStyleIdx="0" presStyleCnt="3"/>
      <dgm:spPr/>
    </dgm:pt>
    <dgm:pt modelId="{841110E5-7FF5-4A5E-B66F-9CD686F0B117}" type="pres">
      <dgm:prSet presAssocID="{C04101D0-1DD1-43D2-8D4E-1F39AD3C9834}" presName="connector2" presStyleLbl="sibTrans2D1" presStyleIdx="1" presStyleCnt="3"/>
      <dgm:spPr/>
    </dgm:pt>
    <dgm:pt modelId="{FE048DDE-078A-4B0F-8953-AC7AD5A696F2}" type="pres">
      <dgm:prSet presAssocID="{8EAB567A-262F-4603-A64E-B84DDD093D31}" presName="connector3" presStyleLbl="sibTrans2D1" presStyleIdx="2" presStyleCnt="3"/>
      <dgm:spPr/>
    </dgm:pt>
  </dgm:ptLst>
  <dgm:cxnLst>
    <dgm:cxn modelId="{73EBE305-F85B-456E-9EEF-4268EC25560A}" type="presOf" srcId="{5993622E-892D-4FAD-821A-1A59B0FDF802}" destId="{B241BF65-F4F3-4AEB-84FF-61E6CB10FD93}" srcOrd="3" destOrd="0" presId="urn:microsoft.com/office/officeart/2005/8/layout/gear1"/>
    <dgm:cxn modelId="{ACEADD23-E4BD-44A6-90C3-8188988B8581}" type="presOf" srcId="{5993622E-892D-4FAD-821A-1A59B0FDF802}" destId="{16FB86F7-3F77-4321-A7E6-0AED78C9F399}" srcOrd="1" destOrd="0" presId="urn:microsoft.com/office/officeart/2005/8/layout/gear1"/>
    <dgm:cxn modelId="{141F8830-D7F5-4C8F-902C-029416EBA3EC}" type="presOf" srcId="{8EAB567A-262F-4603-A64E-B84DDD093D31}" destId="{FE048DDE-078A-4B0F-8953-AC7AD5A696F2}" srcOrd="0" destOrd="0" presId="urn:microsoft.com/office/officeart/2005/8/layout/gear1"/>
    <dgm:cxn modelId="{F0CEF633-B2E7-4C86-A3D1-D77CBA57486F}" srcId="{90C50E51-06A0-490B-89FC-033031C54261}" destId="{5993622E-892D-4FAD-821A-1A59B0FDF802}" srcOrd="2" destOrd="0" parTransId="{DF8954F1-D3C1-4704-B9E8-4B3AD22C9B51}" sibTransId="{8EAB567A-262F-4603-A64E-B84DDD093D31}"/>
    <dgm:cxn modelId="{CF055736-E5DE-46DB-AEE1-97B26FEF8C67}" type="presOf" srcId="{E6A71732-14E8-46FD-8FD9-323A5BC7329E}" destId="{7F86B826-348F-429C-BB35-C54285D04750}" srcOrd="1" destOrd="0" presId="urn:microsoft.com/office/officeart/2005/8/layout/gear1"/>
    <dgm:cxn modelId="{0F0B2438-6DDB-4709-8E15-36FF7769BC6B}" type="presOf" srcId="{6747C4AC-11A4-47C3-9854-DACA9658BF4D}" destId="{3D058178-B36D-483C-BCE9-29C5DAE99ECD}" srcOrd="0" destOrd="0" presId="urn:microsoft.com/office/officeart/2005/8/layout/gear1"/>
    <dgm:cxn modelId="{ED4BE742-E5E9-4046-AF8E-7D4D0D6B2EF8}" type="presOf" srcId="{6747C4AC-11A4-47C3-9854-DACA9658BF4D}" destId="{B781991F-B0EC-41E4-B363-5BC41524FD9B}" srcOrd="2" destOrd="0" presId="urn:microsoft.com/office/officeart/2005/8/layout/gear1"/>
    <dgm:cxn modelId="{0AB8DC64-7075-4AA7-8C91-33C9580BC20E}" type="presOf" srcId="{6747C4AC-11A4-47C3-9854-DACA9658BF4D}" destId="{3A96D5AA-9ADB-4A7D-B2DB-797FCA65C8C1}" srcOrd="1" destOrd="0" presId="urn:microsoft.com/office/officeart/2005/8/layout/gear1"/>
    <dgm:cxn modelId="{BFCA224A-2F40-40E1-9308-1519CFC6AAC1}" type="presOf" srcId="{22F565D8-F05D-43FA-BC78-CBB0467202B7}" destId="{B4A4FEB5-1AAC-43EB-8120-61CC6C14433E}" srcOrd="0" destOrd="0" presId="urn:microsoft.com/office/officeart/2005/8/layout/gear1"/>
    <dgm:cxn modelId="{6F6BD56F-D179-41DF-A7ED-A41F1B51D980}" srcId="{90C50E51-06A0-490B-89FC-033031C54261}" destId="{E6A71732-14E8-46FD-8FD9-323A5BC7329E}" srcOrd="1" destOrd="0" parTransId="{C05923FC-F5F1-435D-A75A-E27BE3ABD04C}" sibTransId="{C04101D0-1DD1-43D2-8D4E-1F39AD3C9834}"/>
    <dgm:cxn modelId="{E8E14951-5655-46C0-9120-E070D58B3735}" type="presOf" srcId="{5993622E-892D-4FAD-821A-1A59B0FDF802}" destId="{6CD9C511-4FFA-4A95-86D8-62129717AEBB}" srcOrd="0" destOrd="0" presId="urn:microsoft.com/office/officeart/2005/8/layout/gear1"/>
    <dgm:cxn modelId="{FA3C0376-E257-499B-8610-E5649BB5CE66}" type="presOf" srcId="{E6A71732-14E8-46FD-8FD9-323A5BC7329E}" destId="{30D0923D-A0DD-4B19-BD98-4BED0EE89FF2}" srcOrd="2" destOrd="0" presId="urn:microsoft.com/office/officeart/2005/8/layout/gear1"/>
    <dgm:cxn modelId="{D660847E-71FB-4B05-BAFD-E8BC9EF6E003}" type="presOf" srcId="{C04101D0-1DD1-43D2-8D4E-1F39AD3C9834}" destId="{841110E5-7FF5-4A5E-B66F-9CD686F0B117}" srcOrd="0" destOrd="0" presId="urn:microsoft.com/office/officeart/2005/8/layout/gear1"/>
    <dgm:cxn modelId="{C861278F-CBDC-4247-907A-D46316892D17}" type="presOf" srcId="{90C50E51-06A0-490B-89FC-033031C54261}" destId="{A48B0E8B-6921-44E5-87BA-4A0F60FB6B5A}" srcOrd="0" destOrd="0" presId="urn:microsoft.com/office/officeart/2005/8/layout/gear1"/>
    <dgm:cxn modelId="{80B8FF94-1493-46D7-AD67-CFE139EC62E0}" srcId="{90C50E51-06A0-490B-89FC-033031C54261}" destId="{6747C4AC-11A4-47C3-9854-DACA9658BF4D}" srcOrd="0" destOrd="0" parTransId="{92A3D458-03B3-481E-974A-2E537EC5C904}" sibTransId="{22F565D8-F05D-43FA-BC78-CBB0467202B7}"/>
    <dgm:cxn modelId="{29BAF9BE-AD9B-4F85-B8CD-AE8DD7E9C160}" type="presOf" srcId="{E6A71732-14E8-46FD-8FD9-323A5BC7329E}" destId="{25C5941B-08C6-4C47-BDAE-AAA41D4F134B}" srcOrd="0" destOrd="0" presId="urn:microsoft.com/office/officeart/2005/8/layout/gear1"/>
    <dgm:cxn modelId="{BC6192D5-6DFF-44C8-9B79-46F7371C16DC}" type="presOf" srcId="{5993622E-892D-4FAD-821A-1A59B0FDF802}" destId="{3B32A269-EEB1-47FF-92AB-485C250D53E9}" srcOrd="2" destOrd="0" presId="urn:microsoft.com/office/officeart/2005/8/layout/gear1"/>
    <dgm:cxn modelId="{795B8678-0507-4215-9636-20B23199CB7F}" type="presParOf" srcId="{A48B0E8B-6921-44E5-87BA-4A0F60FB6B5A}" destId="{3D058178-B36D-483C-BCE9-29C5DAE99ECD}" srcOrd="0" destOrd="0" presId="urn:microsoft.com/office/officeart/2005/8/layout/gear1"/>
    <dgm:cxn modelId="{36CBB331-A99C-4B05-A1F8-DF9FFC20E24A}" type="presParOf" srcId="{A48B0E8B-6921-44E5-87BA-4A0F60FB6B5A}" destId="{3A96D5AA-9ADB-4A7D-B2DB-797FCA65C8C1}" srcOrd="1" destOrd="0" presId="urn:microsoft.com/office/officeart/2005/8/layout/gear1"/>
    <dgm:cxn modelId="{57CD8E78-4F8B-45CB-9F97-271F2AB7440E}" type="presParOf" srcId="{A48B0E8B-6921-44E5-87BA-4A0F60FB6B5A}" destId="{B781991F-B0EC-41E4-B363-5BC41524FD9B}" srcOrd="2" destOrd="0" presId="urn:microsoft.com/office/officeart/2005/8/layout/gear1"/>
    <dgm:cxn modelId="{73938FCA-9ECD-401F-8D59-36FA5A51D2C9}" type="presParOf" srcId="{A48B0E8B-6921-44E5-87BA-4A0F60FB6B5A}" destId="{25C5941B-08C6-4C47-BDAE-AAA41D4F134B}" srcOrd="3" destOrd="0" presId="urn:microsoft.com/office/officeart/2005/8/layout/gear1"/>
    <dgm:cxn modelId="{508D9DCB-20A0-4171-8B36-7774F675CFFA}" type="presParOf" srcId="{A48B0E8B-6921-44E5-87BA-4A0F60FB6B5A}" destId="{7F86B826-348F-429C-BB35-C54285D04750}" srcOrd="4" destOrd="0" presId="urn:microsoft.com/office/officeart/2005/8/layout/gear1"/>
    <dgm:cxn modelId="{312B21F9-4FF3-43A8-8E31-7B2E88BC70A2}" type="presParOf" srcId="{A48B0E8B-6921-44E5-87BA-4A0F60FB6B5A}" destId="{30D0923D-A0DD-4B19-BD98-4BED0EE89FF2}" srcOrd="5" destOrd="0" presId="urn:microsoft.com/office/officeart/2005/8/layout/gear1"/>
    <dgm:cxn modelId="{1539D6E4-41CD-4085-A864-8490147D25D0}" type="presParOf" srcId="{A48B0E8B-6921-44E5-87BA-4A0F60FB6B5A}" destId="{6CD9C511-4FFA-4A95-86D8-62129717AEBB}" srcOrd="6" destOrd="0" presId="urn:microsoft.com/office/officeart/2005/8/layout/gear1"/>
    <dgm:cxn modelId="{3E567EEB-9BB4-4E76-8C77-120291ED5976}" type="presParOf" srcId="{A48B0E8B-6921-44E5-87BA-4A0F60FB6B5A}" destId="{16FB86F7-3F77-4321-A7E6-0AED78C9F399}" srcOrd="7" destOrd="0" presId="urn:microsoft.com/office/officeart/2005/8/layout/gear1"/>
    <dgm:cxn modelId="{F8127788-5F21-4CED-A1E4-FB74F07D7FDE}" type="presParOf" srcId="{A48B0E8B-6921-44E5-87BA-4A0F60FB6B5A}" destId="{3B32A269-EEB1-47FF-92AB-485C250D53E9}" srcOrd="8" destOrd="0" presId="urn:microsoft.com/office/officeart/2005/8/layout/gear1"/>
    <dgm:cxn modelId="{F0BA1824-35C8-49C2-8E82-6126DC219F1A}" type="presParOf" srcId="{A48B0E8B-6921-44E5-87BA-4A0F60FB6B5A}" destId="{B241BF65-F4F3-4AEB-84FF-61E6CB10FD93}" srcOrd="9" destOrd="0" presId="urn:microsoft.com/office/officeart/2005/8/layout/gear1"/>
    <dgm:cxn modelId="{6CD66623-D846-4A19-B24B-E7E1ECD390B5}" type="presParOf" srcId="{A48B0E8B-6921-44E5-87BA-4A0F60FB6B5A}" destId="{B4A4FEB5-1AAC-43EB-8120-61CC6C14433E}" srcOrd="10" destOrd="0" presId="urn:microsoft.com/office/officeart/2005/8/layout/gear1"/>
    <dgm:cxn modelId="{2903A5F2-C66B-4CB6-B6EA-16796D0A7E96}" type="presParOf" srcId="{A48B0E8B-6921-44E5-87BA-4A0F60FB6B5A}" destId="{841110E5-7FF5-4A5E-B66F-9CD686F0B117}" srcOrd="11" destOrd="0" presId="urn:microsoft.com/office/officeart/2005/8/layout/gear1"/>
    <dgm:cxn modelId="{7C4BCC7C-C2E2-46BD-898A-1AEA7A726A57}" type="presParOf" srcId="{A48B0E8B-6921-44E5-87BA-4A0F60FB6B5A}" destId="{FE048DDE-078A-4B0F-8953-AC7AD5A696F2}" srcOrd="12" destOrd="0" presId="urn:microsoft.com/office/officeart/2005/8/layout/gear1"/>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3BF441-ED21-4571-B895-1E73E87D458D}" type="doc">
      <dgm:prSet loTypeId="urn:microsoft.com/office/officeart/2005/8/layout/gear1" loCatId="relationship" qsTypeId="urn:microsoft.com/office/officeart/2005/8/quickstyle/simple1" qsCatId="simple" csTypeId="urn:microsoft.com/office/officeart/2005/8/colors/accent1_2" csCatId="accent1" phldr="1"/>
      <dgm:spPr/>
    </dgm:pt>
    <dgm:pt modelId="{CF9C7EA6-C38E-405A-A6DD-2B9E9527C1AB}">
      <dgm:prSet phldrT="[Testo]" custT="1"/>
      <dgm:spPr/>
      <dgm:t>
        <a:bodyPr/>
        <a:lstStyle/>
        <a:p>
          <a:r>
            <a:rPr lang="it-IT" sz="1600" dirty="0"/>
            <a:t>Movimenti Associazioni</a:t>
          </a:r>
        </a:p>
        <a:p>
          <a:r>
            <a:rPr lang="it-IT" sz="1600" dirty="0"/>
            <a:t>Società sportive</a:t>
          </a:r>
        </a:p>
        <a:p>
          <a:r>
            <a:rPr lang="it-IT" sz="1600" dirty="0"/>
            <a:t>Associazioni culturali </a:t>
          </a:r>
        </a:p>
        <a:p>
          <a:r>
            <a:rPr lang="it-IT" sz="1600" dirty="0"/>
            <a:t>musica </a:t>
          </a:r>
        </a:p>
      </dgm:t>
    </dgm:pt>
    <dgm:pt modelId="{25562188-079C-4FAE-A56D-398619B33374}" type="parTrans" cxnId="{C7FB3111-14AB-43AC-A9BF-EDDFA0F5F4ED}">
      <dgm:prSet/>
      <dgm:spPr/>
      <dgm:t>
        <a:bodyPr/>
        <a:lstStyle/>
        <a:p>
          <a:endParaRPr lang="it-IT"/>
        </a:p>
      </dgm:t>
    </dgm:pt>
    <dgm:pt modelId="{C1A4E524-5146-4D96-A4B5-5E93E24A168E}" type="sibTrans" cxnId="{C7FB3111-14AB-43AC-A9BF-EDDFA0F5F4ED}">
      <dgm:prSet/>
      <dgm:spPr/>
      <dgm:t>
        <a:bodyPr/>
        <a:lstStyle/>
        <a:p>
          <a:endParaRPr lang="it-IT"/>
        </a:p>
      </dgm:t>
    </dgm:pt>
    <dgm:pt modelId="{5DE9E1D3-27AC-46D7-936B-A0ED82F44783}">
      <dgm:prSet phldrT="[Testo]"/>
      <dgm:spPr/>
      <dgm:t>
        <a:bodyPr/>
        <a:lstStyle/>
        <a:p>
          <a:r>
            <a:rPr lang="it-IT" dirty="0"/>
            <a:t>giovani</a:t>
          </a:r>
        </a:p>
      </dgm:t>
    </dgm:pt>
    <dgm:pt modelId="{294574CA-8B16-4696-B718-4657C95019AF}" type="parTrans" cxnId="{BA29C63D-A6EF-4CCF-BEA0-6DFCE7B211A1}">
      <dgm:prSet/>
      <dgm:spPr/>
      <dgm:t>
        <a:bodyPr/>
        <a:lstStyle/>
        <a:p>
          <a:endParaRPr lang="it-IT"/>
        </a:p>
      </dgm:t>
    </dgm:pt>
    <dgm:pt modelId="{C26976DF-1EE2-41CD-B805-BA48C1A0F6F6}" type="sibTrans" cxnId="{BA29C63D-A6EF-4CCF-BEA0-6DFCE7B211A1}">
      <dgm:prSet/>
      <dgm:spPr/>
      <dgm:t>
        <a:bodyPr/>
        <a:lstStyle/>
        <a:p>
          <a:endParaRPr lang="it-IT"/>
        </a:p>
      </dgm:t>
    </dgm:pt>
    <dgm:pt modelId="{C957DF17-31CA-4731-A805-0BE681217F90}">
      <dgm:prSet phldrT="[Testo]" custT="1"/>
      <dgm:spPr/>
      <dgm:t>
        <a:bodyPr/>
        <a:lstStyle/>
        <a:p>
          <a:r>
            <a:rPr lang="it-IT" sz="1600" dirty="0"/>
            <a:t>Ufficio scuola</a:t>
          </a:r>
        </a:p>
        <a:p>
          <a:r>
            <a:rPr lang="it-IT" sz="1600" dirty="0"/>
            <a:t>Pastorale universitaria</a:t>
          </a:r>
        </a:p>
        <a:p>
          <a:r>
            <a:rPr lang="it-IT" sz="1600" dirty="0"/>
            <a:t>Pastorale giovanile</a:t>
          </a:r>
        </a:p>
        <a:p>
          <a:r>
            <a:rPr lang="it-IT" sz="1600" dirty="0"/>
            <a:t>Ufficio sport e </a:t>
          </a:r>
          <a:r>
            <a:rPr lang="it-IT" sz="1600"/>
            <a:t>tempo libero</a:t>
          </a:r>
          <a:endParaRPr lang="it-IT" sz="1600" dirty="0"/>
        </a:p>
      </dgm:t>
    </dgm:pt>
    <dgm:pt modelId="{0DBC048C-3A64-480A-9901-E0A2CCA1C9A2}" type="parTrans" cxnId="{FAD1490D-BF13-4C4E-99BC-358825FD6338}">
      <dgm:prSet/>
      <dgm:spPr/>
      <dgm:t>
        <a:bodyPr/>
        <a:lstStyle/>
        <a:p>
          <a:endParaRPr lang="it-IT"/>
        </a:p>
      </dgm:t>
    </dgm:pt>
    <dgm:pt modelId="{3BCD4C33-886A-448A-A298-DF85E6A2DD77}" type="sibTrans" cxnId="{FAD1490D-BF13-4C4E-99BC-358825FD6338}">
      <dgm:prSet/>
      <dgm:spPr/>
      <dgm:t>
        <a:bodyPr/>
        <a:lstStyle/>
        <a:p>
          <a:endParaRPr lang="it-IT"/>
        </a:p>
      </dgm:t>
    </dgm:pt>
    <dgm:pt modelId="{E4721BBD-B760-49F2-A809-BC446A24A310}" type="pres">
      <dgm:prSet presAssocID="{613BF441-ED21-4571-B895-1E73E87D458D}" presName="composite" presStyleCnt="0">
        <dgm:presLayoutVars>
          <dgm:chMax val="3"/>
          <dgm:animLvl val="lvl"/>
          <dgm:resizeHandles val="exact"/>
        </dgm:presLayoutVars>
      </dgm:prSet>
      <dgm:spPr/>
    </dgm:pt>
    <dgm:pt modelId="{C2A9F608-C476-46FE-A371-8BDEF661361F}" type="pres">
      <dgm:prSet presAssocID="{CF9C7EA6-C38E-405A-A6DD-2B9E9527C1AB}" presName="gear1" presStyleLbl="node1" presStyleIdx="0" presStyleCnt="3" custScaleX="103008" custScaleY="105330" custLinFactNeighborX="27488" custLinFactNeighborY="-5154">
        <dgm:presLayoutVars>
          <dgm:chMax val="1"/>
          <dgm:bulletEnabled val="1"/>
        </dgm:presLayoutVars>
      </dgm:prSet>
      <dgm:spPr/>
    </dgm:pt>
    <dgm:pt modelId="{4A8DE241-C222-4540-9080-5E5948340C81}" type="pres">
      <dgm:prSet presAssocID="{CF9C7EA6-C38E-405A-A6DD-2B9E9527C1AB}" presName="gear1srcNode" presStyleLbl="node1" presStyleIdx="0" presStyleCnt="3"/>
      <dgm:spPr/>
    </dgm:pt>
    <dgm:pt modelId="{223A82E6-1167-4D67-B7F9-96E0F50A89D2}" type="pres">
      <dgm:prSet presAssocID="{CF9C7EA6-C38E-405A-A6DD-2B9E9527C1AB}" presName="gear1dstNode" presStyleLbl="node1" presStyleIdx="0" presStyleCnt="3"/>
      <dgm:spPr/>
    </dgm:pt>
    <dgm:pt modelId="{010C0827-454F-473C-BB99-F337AF7C32D4}" type="pres">
      <dgm:prSet presAssocID="{5DE9E1D3-27AC-46D7-936B-A0ED82F44783}" presName="gear2" presStyleLbl="node1" presStyleIdx="1" presStyleCnt="3" custScaleX="149337" custScaleY="144727" custLinFactNeighborX="-37324" custLinFactNeighborY="31654">
        <dgm:presLayoutVars>
          <dgm:chMax val="1"/>
          <dgm:bulletEnabled val="1"/>
        </dgm:presLayoutVars>
      </dgm:prSet>
      <dgm:spPr/>
    </dgm:pt>
    <dgm:pt modelId="{BA715F68-5EC0-46E0-BDDD-63632303B9D0}" type="pres">
      <dgm:prSet presAssocID="{5DE9E1D3-27AC-46D7-936B-A0ED82F44783}" presName="gear2srcNode" presStyleLbl="node1" presStyleIdx="1" presStyleCnt="3"/>
      <dgm:spPr/>
    </dgm:pt>
    <dgm:pt modelId="{169C859D-F789-42E4-B896-BC003B9D6F9C}" type="pres">
      <dgm:prSet presAssocID="{5DE9E1D3-27AC-46D7-936B-A0ED82F44783}" presName="gear2dstNode" presStyleLbl="node1" presStyleIdx="1" presStyleCnt="3"/>
      <dgm:spPr/>
    </dgm:pt>
    <dgm:pt modelId="{F2E0CF39-218D-4608-87BD-2CB0AC66648A}" type="pres">
      <dgm:prSet presAssocID="{C957DF17-31CA-4731-A805-0BE681217F90}" presName="gear3" presStyleLbl="node1" presStyleIdx="2" presStyleCnt="3" custAng="318754" custScaleX="160566" custScaleY="158168" custLinFactNeighborX="2362" custLinFactNeighborY="-14567"/>
      <dgm:spPr/>
    </dgm:pt>
    <dgm:pt modelId="{8A8A6C21-856D-45D6-9F46-11E553163700}" type="pres">
      <dgm:prSet presAssocID="{C957DF17-31CA-4731-A805-0BE681217F90}" presName="gear3tx" presStyleLbl="node1" presStyleIdx="2" presStyleCnt="3">
        <dgm:presLayoutVars>
          <dgm:chMax val="1"/>
          <dgm:bulletEnabled val="1"/>
        </dgm:presLayoutVars>
      </dgm:prSet>
      <dgm:spPr/>
    </dgm:pt>
    <dgm:pt modelId="{12E165A3-BF38-4AE0-A83A-A9C027C0F15C}" type="pres">
      <dgm:prSet presAssocID="{C957DF17-31CA-4731-A805-0BE681217F90}" presName="gear3srcNode" presStyleLbl="node1" presStyleIdx="2" presStyleCnt="3"/>
      <dgm:spPr/>
    </dgm:pt>
    <dgm:pt modelId="{621824BF-160C-4A3B-80AB-D87B8FE89113}" type="pres">
      <dgm:prSet presAssocID="{C957DF17-31CA-4731-A805-0BE681217F90}" presName="gear3dstNode" presStyleLbl="node1" presStyleIdx="2" presStyleCnt="3"/>
      <dgm:spPr/>
    </dgm:pt>
    <dgm:pt modelId="{B47575E5-6BC4-4774-B918-BE947970A5FA}" type="pres">
      <dgm:prSet presAssocID="{C1A4E524-5146-4D96-A4B5-5E93E24A168E}" presName="connector1" presStyleLbl="sibTrans2D1" presStyleIdx="0" presStyleCnt="3"/>
      <dgm:spPr/>
    </dgm:pt>
    <dgm:pt modelId="{45937733-93D4-47ED-84B1-1C45E50EC640}" type="pres">
      <dgm:prSet presAssocID="{C26976DF-1EE2-41CD-B805-BA48C1A0F6F6}" presName="connector2" presStyleLbl="sibTrans2D1" presStyleIdx="1" presStyleCnt="3"/>
      <dgm:spPr/>
    </dgm:pt>
    <dgm:pt modelId="{CEEF7A7F-D06A-401E-826D-92301735173F}" type="pres">
      <dgm:prSet presAssocID="{3BCD4C33-886A-448A-A298-DF85E6A2DD77}" presName="connector3" presStyleLbl="sibTrans2D1" presStyleIdx="2" presStyleCnt="3"/>
      <dgm:spPr/>
    </dgm:pt>
  </dgm:ptLst>
  <dgm:cxnLst>
    <dgm:cxn modelId="{FAD1490D-BF13-4C4E-99BC-358825FD6338}" srcId="{613BF441-ED21-4571-B895-1E73E87D458D}" destId="{C957DF17-31CA-4731-A805-0BE681217F90}" srcOrd="2" destOrd="0" parTransId="{0DBC048C-3A64-480A-9901-E0A2CCA1C9A2}" sibTransId="{3BCD4C33-886A-448A-A298-DF85E6A2DD77}"/>
    <dgm:cxn modelId="{C7FB3111-14AB-43AC-A9BF-EDDFA0F5F4ED}" srcId="{613BF441-ED21-4571-B895-1E73E87D458D}" destId="{CF9C7EA6-C38E-405A-A6DD-2B9E9527C1AB}" srcOrd="0" destOrd="0" parTransId="{25562188-079C-4FAE-A56D-398619B33374}" sibTransId="{C1A4E524-5146-4D96-A4B5-5E93E24A168E}"/>
    <dgm:cxn modelId="{029C671A-1700-4505-8E07-F95BFF1E5FCC}" type="presOf" srcId="{C957DF17-31CA-4731-A805-0BE681217F90}" destId="{12E165A3-BF38-4AE0-A83A-A9C027C0F15C}" srcOrd="2" destOrd="0" presId="urn:microsoft.com/office/officeart/2005/8/layout/gear1"/>
    <dgm:cxn modelId="{A0E3A625-CDB7-4A96-8514-F1A6E9D59EC0}" type="presOf" srcId="{C957DF17-31CA-4731-A805-0BE681217F90}" destId="{621824BF-160C-4A3B-80AB-D87B8FE89113}" srcOrd="3" destOrd="0" presId="urn:microsoft.com/office/officeart/2005/8/layout/gear1"/>
    <dgm:cxn modelId="{BA29C63D-A6EF-4CCF-BEA0-6DFCE7B211A1}" srcId="{613BF441-ED21-4571-B895-1E73E87D458D}" destId="{5DE9E1D3-27AC-46D7-936B-A0ED82F44783}" srcOrd="1" destOrd="0" parTransId="{294574CA-8B16-4696-B718-4657C95019AF}" sibTransId="{C26976DF-1EE2-41CD-B805-BA48C1A0F6F6}"/>
    <dgm:cxn modelId="{5710694D-694A-4F4F-90F6-407738E3EF16}" type="presOf" srcId="{C1A4E524-5146-4D96-A4B5-5E93E24A168E}" destId="{B47575E5-6BC4-4774-B918-BE947970A5FA}" srcOrd="0" destOrd="0" presId="urn:microsoft.com/office/officeart/2005/8/layout/gear1"/>
    <dgm:cxn modelId="{B3E8D27F-E818-4100-A9B6-1858793EB46D}" type="presOf" srcId="{CF9C7EA6-C38E-405A-A6DD-2B9E9527C1AB}" destId="{C2A9F608-C476-46FE-A371-8BDEF661361F}" srcOrd="0" destOrd="0" presId="urn:microsoft.com/office/officeart/2005/8/layout/gear1"/>
    <dgm:cxn modelId="{F87F78A9-D259-4BF7-9BAA-AE8008CF21E9}" type="presOf" srcId="{CF9C7EA6-C38E-405A-A6DD-2B9E9527C1AB}" destId="{223A82E6-1167-4D67-B7F9-96E0F50A89D2}" srcOrd="2" destOrd="0" presId="urn:microsoft.com/office/officeart/2005/8/layout/gear1"/>
    <dgm:cxn modelId="{3DADA9AD-DC5E-4307-8FC4-7637372A81DB}" type="presOf" srcId="{C957DF17-31CA-4731-A805-0BE681217F90}" destId="{F2E0CF39-218D-4608-87BD-2CB0AC66648A}" srcOrd="0" destOrd="0" presId="urn:microsoft.com/office/officeart/2005/8/layout/gear1"/>
    <dgm:cxn modelId="{7452A9BA-4D3B-418B-92AA-FE4D51C1D4B0}" type="presOf" srcId="{5DE9E1D3-27AC-46D7-936B-A0ED82F44783}" destId="{169C859D-F789-42E4-B896-BC003B9D6F9C}" srcOrd="2" destOrd="0" presId="urn:microsoft.com/office/officeart/2005/8/layout/gear1"/>
    <dgm:cxn modelId="{D51336C7-CC6C-4A6C-A2FB-E410BEB4964F}" type="presOf" srcId="{C957DF17-31CA-4731-A805-0BE681217F90}" destId="{8A8A6C21-856D-45D6-9F46-11E553163700}" srcOrd="1" destOrd="0" presId="urn:microsoft.com/office/officeart/2005/8/layout/gear1"/>
    <dgm:cxn modelId="{199E91CA-24A8-4917-A4B4-9041B63ADFCB}" type="presOf" srcId="{CF9C7EA6-C38E-405A-A6DD-2B9E9527C1AB}" destId="{4A8DE241-C222-4540-9080-5E5948340C81}" srcOrd="1" destOrd="0" presId="urn:microsoft.com/office/officeart/2005/8/layout/gear1"/>
    <dgm:cxn modelId="{93922AEB-3029-4285-92F2-28D2042CB7B7}" type="presOf" srcId="{5DE9E1D3-27AC-46D7-936B-A0ED82F44783}" destId="{BA715F68-5EC0-46E0-BDDD-63632303B9D0}" srcOrd="1" destOrd="0" presId="urn:microsoft.com/office/officeart/2005/8/layout/gear1"/>
    <dgm:cxn modelId="{77184FEC-A05B-4423-B6BE-1204F29FE587}" type="presOf" srcId="{C26976DF-1EE2-41CD-B805-BA48C1A0F6F6}" destId="{45937733-93D4-47ED-84B1-1C45E50EC640}" srcOrd="0" destOrd="0" presId="urn:microsoft.com/office/officeart/2005/8/layout/gear1"/>
    <dgm:cxn modelId="{A0DDCCF1-9B14-46C3-B781-7C9AF5F1AC33}" type="presOf" srcId="{5DE9E1D3-27AC-46D7-936B-A0ED82F44783}" destId="{010C0827-454F-473C-BB99-F337AF7C32D4}" srcOrd="0" destOrd="0" presId="urn:microsoft.com/office/officeart/2005/8/layout/gear1"/>
    <dgm:cxn modelId="{2EE95EF3-4770-474D-8F8E-7DCE6AE552F9}" type="presOf" srcId="{3BCD4C33-886A-448A-A298-DF85E6A2DD77}" destId="{CEEF7A7F-D06A-401E-826D-92301735173F}" srcOrd="0" destOrd="0" presId="urn:microsoft.com/office/officeart/2005/8/layout/gear1"/>
    <dgm:cxn modelId="{888C2DF4-3D7E-43EB-80A4-3B1A5D7713E8}" type="presOf" srcId="{613BF441-ED21-4571-B895-1E73E87D458D}" destId="{E4721BBD-B760-49F2-A809-BC446A24A310}" srcOrd="0" destOrd="0" presId="urn:microsoft.com/office/officeart/2005/8/layout/gear1"/>
    <dgm:cxn modelId="{653310EA-D7AA-468D-AC94-BACB7BB87753}" type="presParOf" srcId="{E4721BBD-B760-49F2-A809-BC446A24A310}" destId="{C2A9F608-C476-46FE-A371-8BDEF661361F}" srcOrd="0" destOrd="0" presId="urn:microsoft.com/office/officeart/2005/8/layout/gear1"/>
    <dgm:cxn modelId="{917699DB-5B66-4F81-9E15-264EFDF6D732}" type="presParOf" srcId="{E4721BBD-B760-49F2-A809-BC446A24A310}" destId="{4A8DE241-C222-4540-9080-5E5948340C81}" srcOrd="1" destOrd="0" presId="urn:microsoft.com/office/officeart/2005/8/layout/gear1"/>
    <dgm:cxn modelId="{5E3FEE86-6AA8-494D-BAC1-01605B22D929}" type="presParOf" srcId="{E4721BBD-B760-49F2-A809-BC446A24A310}" destId="{223A82E6-1167-4D67-B7F9-96E0F50A89D2}" srcOrd="2" destOrd="0" presId="urn:microsoft.com/office/officeart/2005/8/layout/gear1"/>
    <dgm:cxn modelId="{FAD139A1-303B-4D70-A2F2-15BAC5A52BED}" type="presParOf" srcId="{E4721BBD-B760-49F2-A809-BC446A24A310}" destId="{010C0827-454F-473C-BB99-F337AF7C32D4}" srcOrd="3" destOrd="0" presId="urn:microsoft.com/office/officeart/2005/8/layout/gear1"/>
    <dgm:cxn modelId="{E8CF0B2C-BD34-4994-BD53-4D05CE42FA06}" type="presParOf" srcId="{E4721BBD-B760-49F2-A809-BC446A24A310}" destId="{BA715F68-5EC0-46E0-BDDD-63632303B9D0}" srcOrd="4" destOrd="0" presId="urn:microsoft.com/office/officeart/2005/8/layout/gear1"/>
    <dgm:cxn modelId="{5BC84EA8-7BD9-41CA-A75E-9F19137413C4}" type="presParOf" srcId="{E4721BBD-B760-49F2-A809-BC446A24A310}" destId="{169C859D-F789-42E4-B896-BC003B9D6F9C}" srcOrd="5" destOrd="0" presId="urn:microsoft.com/office/officeart/2005/8/layout/gear1"/>
    <dgm:cxn modelId="{F0615B8B-98FB-4CB5-ABD3-D70ED705ED15}" type="presParOf" srcId="{E4721BBD-B760-49F2-A809-BC446A24A310}" destId="{F2E0CF39-218D-4608-87BD-2CB0AC66648A}" srcOrd="6" destOrd="0" presId="urn:microsoft.com/office/officeart/2005/8/layout/gear1"/>
    <dgm:cxn modelId="{77576B92-FA04-4E98-8731-9796EF4A9F7C}" type="presParOf" srcId="{E4721BBD-B760-49F2-A809-BC446A24A310}" destId="{8A8A6C21-856D-45D6-9F46-11E553163700}" srcOrd="7" destOrd="0" presId="urn:microsoft.com/office/officeart/2005/8/layout/gear1"/>
    <dgm:cxn modelId="{D9BB2157-060F-486A-8F91-9EE8F1864976}" type="presParOf" srcId="{E4721BBD-B760-49F2-A809-BC446A24A310}" destId="{12E165A3-BF38-4AE0-A83A-A9C027C0F15C}" srcOrd="8" destOrd="0" presId="urn:microsoft.com/office/officeart/2005/8/layout/gear1"/>
    <dgm:cxn modelId="{B2650162-FCCA-49B3-A96E-94995B786FCF}" type="presParOf" srcId="{E4721BBD-B760-49F2-A809-BC446A24A310}" destId="{621824BF-160C-4A3B-80AB-D87B8FE89113}" srcOrd="9" destOrd="0" presId="urn:microsoft.com/office/officeart/2005/8/layout/gear1"/>
    <dgm:cxn modelId="{F6195600-0231-4B2E-82CF-8259D9E36B49}" type="presParOf" srcId="{E4721BBD-B760-49F2-A809-BC446A24A310}" destId="{B47575E5-6BC4-4774-B918-BE947970A5FA}" srcOrd="10" destOrd="0" presId="urn:microsoft.com/office/officeart/2005/8/layout/gear1"/>
    <dgm:cxn modelId="{652F0C4A-213A-445B-BA0E-12EB55B3A89D}" type="presParOf" srcId="{E4721BBD-B760-49F2-A809-BC446A24A310}" destId="{45937733-93D4-47ED-84B1-1C45E50EC640}" srcOrd="11" destOrd="0" presId="urn:microsoft.com/office/officeart/2005/8/layout/gear1"/>
    <dgm:cxn modelId="{7779A0B1-080F-4B0E-8370-106FA35761C9}" type="presParOf" srcId="{E4721BBD-B760-49F2-A809-BC446A24A310}" destId="{CEEF7A7F-D06A-401E-826D-92301735173F}" srcOrd="12" destOrd="0" presId="urn:microsoft.com/office/officeart/2005/8/layout/gear1"/>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C42D0-0E13-4F9F-86F9-C4FE251184A3}"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it-IT"/>
        </a:p>
      </dgm:t>
    </dgm:pt>
    <dgm:pt modelId="{D223243C-0315-45F7-A589-1769961FED02}">
      <dgm:prSet phldrT="[Testo]"/>
      <dgm:spPr/>
      <dgm:t>
        <a:bodyPr/>
        <a:lstStyle/>
        <a:p>
          <a:r>
            <a:rPr lang="it-IT" b="1" i="0" u="none" dirty="0">
              <a:solidFill>
                <a:srgbClr val="0070C0"/>
              </a:solidFill>
            </a:rPr>
            <a:t>CANTIERE DELLA STRADA E DEL VILLAGGIO</a:t>
          </a:r>
        </a:p>
        <a:p>
          <a:r>
            <a:rPr lang="it-IT" i="0" u="none" dirty="0">
              <a:solidFill>
                <a:srgbClr val="0070C0"/>
              </a:solidFill>
            </a:rPr>
            <a:t>Dove prestare ascolto ai diversi mondi in cui viviamo e lavoriamo</a:t>
          </a:r>
        </a:p>
        <a:p>
          <a:r>
            <a:rPr lang="it-IT" i="0" u="none" dirty="0">
              <a:solidFill>
                <a:srgbClr val="0070C0"/>
              </a:solidFill>
            </a:rPr>
            <a:t>Gli ambiti in debito di ascolto</a:t>
          </a:r>
        </a:p>
      </dgm:t>
    </dgm:pt>
    <dgm:pt modelId="{6CA48110-1A64-44CA-BBAE-1944A17E7046}" type="parTrans" cxnId="{B2BD743F-38DD-4B1C-A0E0-4AD8A1316F20}">
      <dgm:prSet/>
      <dgm:spPr/>
      <dgm:t>
        <a:bodyPr/>
        <a:lstStyle/>
        <a:p>
          <a:endParaRPr lang="it-IT"/>
        </a:p>
      </dgm:t>
    </dgm:pt>
    <dgm:pt modelId="{66B5C69D-7AAD-4BC6-9007-00B51C73E9DA}" type="sibTrans" cxnId="{B2BD743F-38DD-4B1C-A0E0-4AD8A1316F20}">
      <dgm:prSet/>
      <dgm:spPr/>
      <dgm:t>
        <a:bodyPr/>
        <a:lstStyle/>
        <a:p>
          <a:endParaRPr lang="it-IT"/>
        </a:p>
      </dgm:t>
    </dgm:pt>
    <dgm:pt modelId="{22B503B6-C93A-4F1E-85BA-A3D89CE153BD}">
      <dgm:prSet phldrT="[Testo]"/>
      <dgm:spPr/>
      <dgm:t>
        <a:bodyPr/>
        <a:lstStyle/>
        <a:p>
          <a:r>
            <a:rPr lang="it-IT" b="1" dirty="0">
              <a:solidFill>
                <a:srgbClr val="0070C0"/>
              </a:solidFill>
            </a:rPr>
            <a:t>CANTIERE DELL’OSPITALITA’ E DELLA CASA</a:t>
          </a:r>
        </a:p>
        <a:p>
          <a:r>
            <a:rPr lang="it-IT" dirty="0">
              <a:solidFill>
                <a:srgbClr val="0070C0"/>
              </a:solidFill>
            </a:rPr>
            <a:t>Approfondimento delle effettive qualità delle relazioni comunitarie e la spinta alla missione verso l’esterno</a:t>
          </a:r>
        </a:p>
      </dgm:t>
    </dgm:pt>
    <dgm:pt modelId="{4838195C-8F93-4544-AD46-C4CA0A65120F}" type="parTrans" cxnId="{26ECDDCD-D6C6-42F8-A15D-6AA2DFA96648}">
      <dgm:prSet/>
      <dgm:spPr/>
      <dgm:t>
        <a:bodyPr/>
        <a:lstStyle/>
        <a:p>
          <a:endParaRPr lang="it-IT"/>
        </a:p>
      </dgm:t>
    </dgm:pt>
    <dgm:pt modelId="{8329CF91-7D92-4791-AD0B-77ABA86911AA}" type="sibTrans" cxnId="{26ECDDCD-D6C6-42F8-A15D-6AA2DFA96648}">
      <dgm:prSet/>
      <dgm:spPr/>
      <dgm:t>
        <a:bodyPr/>
        <a:lstStyle/>
        <a:p>
          <a:endParaRPr lang="it-IT"/>
        </a:p>
      </dgm:t>
    </dgm:pt>
    <dgm:pt modelId="{5540EB08-9548-4FAA-BD8B-FF3FA07BFCDE}">
      <dgm:prSet phldrT="[Testo]"/>
      <dgm:spPr/>
      <dgm:t>
        <a:bodyPr/>
        <a:lstStyle/>
        <a:p>
          <a:r>
            <a:rPr lang="it-IT" b="1" dirty="0">
              <a:solidFill>
                <a:srgbClr val="0070C0"/>
              </a:solidFill>
            </a:rPr>
            <a:t>CANTIERE DELLE DIACONIE E DELLA FORMAZIONE SPIRITUALE</a:t>
          </a:r>
        </a:p>
        <a:p>
          <a:r>
            <a:rPr lang="it-IT" dirty="0">
              <a:solidFill>
                <a:srgbClr val="0070C0"/>
              </a:solidFill>
            </a:rPr>
            <a:t>Servizi e ministeri ecclesiali, per vincere l’affanno e radicare meglio l’ascolto della Parola e dei fratelli</a:t>
          </a:r>
        </a:p>
      </dgm:t>
    </dgm:pt>
    <dgm:pt modelId="{E268571A-4F02-42B9-A9C3-710096610AC6}" type="parTrans" cxnId="{4B25FAEA-DC92-492C-86EA-F3105D384252}">
      <dgm:prSet/>
      <dgm:spPr/>
      <dgm:t>
        <a:bodyPr/>
        <a:lstStyle/>
        <a:p>
          <a:endParaRPr lang="it-IT"/>
        </a:p>
      </dgm:t>
    </dgm:pt>
    <dgm:pt modelId="{67C503AB-2DF9-4680-8237-53475331A990}" type="sibTrans" cxnId="{4B25FAEA-DC92-492C-86EA-F3105D384252}">
      <dgm:prSet/>
      <dgm:spPr/>
      <dgm:t>
        <a:bodyPr/>
        <a:lstStyle/>
        <a:p>
          <a:endParaRPr lang="it-IT"/>
        </a:p>
      </dgm:t>
    </dgm:pt>
    <dgm:pt modelId="{4CACC1DF-1528-49EC-87F7-E145A640646C}">
      <dgm:prSet phldrT="[Testo]"/>
      <dgm:spPr/>
      <dgm:t>
        <a:bodyPr/>
        <a:lstStyle/>
        <a:p>
          <a:r>
            <a:rPr lang="it-IT" b="1" dirty="0">
              <a:solidFill>
                <a:srgbClr val="0070C0"/>
              </a:solidFill>
            </a:rPr>
            <a:t>CANTIERE DELL’EVANGELIZZAZIONE DELLA CATECHESI</a:t>
          </a:r>
        </a:p>
        <a:p>
          <a:r>
            <a:rPr lang="it-IT" dirty="0">
              <a:solidFill>
                <a:srgbClr val="0070C0"/>
              </a:solidFill>
            </a:rPr>
            <a:t>Da seguito al lavoro già svolto nella diocesi. Come la Chiesa presenta </a:t>
          </a:r>
          <a:r>
            <a:rPr lang="it-IT" i="1" dirty="0">
              <a:solidFill>
                <a:srgbClr val="0070C0"/>
              </a:solidFill>
            </a:rPr>
            <a:t>la parte migliore</a:t>
          </a:r>
        </a:p>
      </dgm:t>
    </dgm:pt>
    <dgm:pt modelId="{358B425F-25D4-4D28-A84B-A86BD9FAA2C4}" type="parTrans" cxnId="{DF08F702-5932-4674-A5B2-87CD08356CAE}">
      <dgm:prSet/>
      <dgm:spPr/>
      <dgm:t>
        <a:bodyPr/>
        <a:lstStyle/>
        <a:p>
          <a:endParaRPr lang="it-IT"/>
        </a:p>
      </dgm:t>
    </dgm:pt>
    <dgm:pt modelId="{512B1EA9-BCC6-410E-8C26-C2E488CE5CBF}" type="sibTrans" cxnId="{DF08F702-5932-4674-A5B2-87CD08356CAE}">
      <dgm:prSet/>
      <dgm:spPr/>
      <dgm:t>
        <a:bodyPr/>
        <a:lstStyle/>
        <a:p>
          <a:endParaRPr lang="it-IT"/>
        </a:p>
      </dgm:t>
    </dgm:pt>
    <dgm:pt modelId="{199DABC4-8772-4240-BB4B-6C9D143A52D8}" type="pres">
      <dgm:prSet presAssocID="{914C42D0-0E13-4F9F-86F9-C4FE251184A3}" presName="diagram" presStyleCnt="0">
        <dgm:presLayoutVars>
          <dgm:dir/>
          <dgm:resizeHandles val="exact"/>
        </dgm:presLayoutVars>
      </dgm:prSet>
      <dgm:spPr/>
    </dgm:pt>
    <dgm:pt modelId="{B5BB4478-DEBA-4C87-BE99-6ED515987E00}" type="pres">
      <dgm:prSet presAssocID="{D223243C-0315-45F7-A589-1769961FED02}" presName="node" presStyleLbl="node1" presStyleIdx="0" presStyleCnt="4">
        <dgm:presLayoutVars>
          <dgm:bulletEnabled val="1"/>
        </dgm:presLayoutVars>
      </dgm:prSet>
      <dgm:spPr/>
    </dgm:pt>
    <dgm:pt modelId="{83CFFAAC-C6CB-4666-9713-5EBEDD4DB500}" type="pres">
      <dgm:prSet presAssocID="{66B5C69D-7AAD-4BC6-9007-00B51C73E9DA}" presName="sibTrans" presStyleCnt="0"/>
      <dgm:spPr/>
    </dgm:pt>
    <dgm:pt modelId="{C248C680-6666-4FE0-8316-C534ADE96FAB}" type="pres">
      <dgm:prSet presAssocID="{22B503B6-C93A-4F1E-85BA-A3D89CE153BD}" presName="node" presStyleLbl="node1" presStyleIdx="1" presStyleCnt="4">
        <dgm:presLayoutVars>
          <dgm:bulletEnabled val="1"/>
        </dgm:presLayoutVars>
      </dgm:prSet>
      <dgm:spPr/>
    </dgm:pt>
    <dgm:pt modelId="{3DF84F0D-DE5F-40C4-9F96-DC3E3C85DE97}" type="pres">
      <dgm:prSet presAssocID="{8329CF91-7D92-4791-AD0B-77ABA86911AA}" presName="sibTrans" presStyleCnt="0"/>
      <dgm:spPr/>
    </dgm:pt>
    <dgm:pt modelId="{7214333C-22A0-4348-B939-C2C7867408A2}" type="pres">
      <dgm:prSet presAssocID="{5540EB08-9548-4FAA-BD8B-FF3FA07BFCDE}" presName="node" presStyleLbl="node1" presStyleIdx="2" presStyleCnt="4">
        <dgm:presLayoutVars>
          <dgm:bulletEnabled val="1"/>
        </dgm:presLayoutVars>
      </dgm:prSet>
      <dgm:spPr/>
    </dgm:pt>
    <dgm:pt modelId="{75525B34-A128-4DFB-8A5D-21062DA44DB9}" type="pres">
      <dgm:prSet presAssocID="{67C503AB-2DF9-4680-8237-53475331A990}" presName="sibTrans" presStyleCnt="0"/>
      <dgm:spPr/>
    </dgm:pt>
    <dgm:pt modelId="{43F3DE0A-1281-45C6-86E0-C9B687F04A5B}" type="pres">
      <dgm:prSet presAssocID="{4CACC1DF-1528-49EC-87F7-E145A640646C}" presName="node" presStyleLbl="node1" presStyleIdx="3" presStyleCnt="4">
        <dgm:presLayoutVars>
          <dgm:bulletEnabled val="1"/>
        </dgm:presLayoutVars>
      </dgm:prSet>
      <dgm:spPr/>
    </dgm:pt>
  </dgm:ptLst>
  <dgm:cxnLst>
    <dgm:cxn modelId="{DF08F702-5932-4674-A5B2-87CD08356CAE}" srcId="{914C42D0-0E13-4F9F-86F9-C4FE251184A3}" destId="{4CACC1DF-1528-49EC-87F7-E145A640646C}" srcOrd="3" destOrd="0" parTransId="{358B425F-25D4-4D28-A84B-A86BD9FAA2C4}" sibTransId="{512B1EA9-BCC6-410E-8C26-C2E488CE5CBF}"/>
    <dgm:cxn modelId="{9E3CBD0E-8BB7-4328-934E-9CF19828CE63}" type="presOf" srcId="{5540EB08-9548-4FAA-BD8B-FF3FA07BFCDE}" destId="{7214333C-22A0-4348-B939-C2C7867408A2}" srcOrd="0" destOrd="0" presId="urn:microsoft.com/office/officeart/2005/8/layout/default"/>
    <dgm:cxn modelId="{B2BD743F-38DD-4B1C-A0E0-4AD8A1316F20}" srcId="{914C42D0-0E13-4F9F-86F9-C4FE251184A3}" destId="{D223243C-0315-45F7-A589-1769961FED02}" srcOrd="0" destOrd="0" parTransId="{6CA48110-1A64-44CA-BBAE-1944A17E7046}" sibTransId="{66B5C69D-7AAD-4BC6-9007-00B51C73E9DA}"/>
    <dgm:cxn modelId="{8A1FC463-5F77-455E-972F-A479A0740B46}" type="presOf" srcId="{914C42D0-0E13-4F9F-86F9-C4FE251184A3}" destId="{199DABC4-8772-4240-BB4B-6C9D143A52D8}" srcOrd="0" destOrd="0" presId="urn:microsoft.com/office/officeart/2005/8/layout/default"/>
    <dgm:cxn modelId="{EBFCD849-D39E-4F34-B98F-AB7B31602DA9}" type="presOf" srcId="{4CACC1DF-1528-49EC-87F7-E145A640646C}" destId="{43F3DE0A-1281-45C6-86E0-C9B687F04A5B}" srcOrd="0" destOrd="0" presId="urn:microsoft.com/office/officeart/2005/8/layout/default"/>
    <dgm:cxn modelId="{17D3F08B-3649-41E6-956E-46C403CF4BF7}" type="presOf" srcId="{D223243C-0315-45F7-A589-1769961FED02}" destId="{B5BB4478-DEBA-4C87-BE99-6ED515987E00}" srcOrd="0" destOrd="0" presId="urn:microsoft.com/office/officeart/2005/8/layout/default"/>
    <dgm:cxn modelId="{26ECDDCD-D6C6-42F8-A15D-6AA2DFA96648}" srcId="{914C42D0-0E13-4F9F-86F9-C4FE251184A3}" destId="{22B503B6-C93A-4F1E-85BA-A3D89CE153BD}" srcOrd="1" destOrd="0" parTransId="{4838195C-8F93-4544-AD46-C4CA0A65120F}" sibTransId="{8329CF91-7D92-4791-AD0B-77ABA86911AA}"/>
    <dgm:cxn modelId="{6B0FDFE9-0896-49D6-8F1A-460C97455AE4}" type="presOf" srcId="{22B503B6-C93A-4F1E-85BA-A3D89CE153BD}" destId="{C248C680-6666-4FE0-8316-C534ADE96FAB}" srcOrd="0" destOrd="0" presId="urn:microsoft.com/office/officeart/2005/8/layout/default"/>
    <dgm:cxn modelId="{4B25FAEA-DC92-492C-86EA-F3105D384252}" srcId="{914C42D0-0E13-4F9F-86F9-C4FE251184A3}" destId="{5540EB08-9548-4FAA-BD8B-FF3FA07BFCDE}" srcOrd="2" destOrd="0" parTransId="{E268571A-4F02-42B9-A9C3-710096610AC6}" sibTransId="{67C503AB-2DF9-4680-8237-53475331A990}"/>
    <dgm:cxn modelId="{583D2EB8-7DF6-4403-BA39-984B46741343}" type="presParOf" srcId="{199DABC4-8772-4240-BB4B-6C9D143A52D8}" destId="{B5BB4478-DEBA-4C87-BE99-6ED515987E00}" srcOrd="0" destOrd="0" presId="urn:microsoft.com/office/officeart/2005/8/layout/default"/>
    <dgm:cxn modelId="{ECA3ADDA-F795-4627-9C3A-57ECAE96CD2B}" type="presParOf" srcId="{199DABC4-8772-4240-BB4B-6C9D143A52D8}" destId="{83CFFAAC-C6CB-4666-9713-5EBEDD4DB500}" srcOrd="1" destOrd="0" presId="urn:microsoft.com/office/officeart/2005/8/layout/default"/>
    <dgm:cxn modelId="{C1221427-8856-491B-9EF1-E0F4AB32C591}" type="presParOf" srcId="{199DABC4-8772-4240-BB4B-6C9D143A52D8}" destId="{C248C680-6666-4FE0-8316-C534ADE96FAB}" srcOrd="2" destOrd="0" presId="urn:microsoft.com/office/officeart/2005/8/layout/default"/>
    <dgm:cxn modelId="{82152739-3064-4C5B-9438-FEA275D321A2}" type="presParOf" srcId="{199DABC4-8772-4240-BB4B-6C9D143A52D8}" destId="{3DF84F0D-DE5F-40C4-9F96-DC3E3C85DE97}" srcOrd="3" destOrd="0" presId="urn:microsoft.com/office/officeart/2005/8/layout/default"/>
    <dgm:cxn modelId="{7006BF7A-10B1-4DB6-B746-DC65532B73C9}" type="presParOf" srcId="{199DABC4-8772-4240-BB4B-6C9D143A52D8}" destId="{7214333C-22A0-4348-B939-C2C7867408A2}" srcOrd="4" destOrd="0" presId="urn:microsoft.com/office/officeart/2005/8/layout/default"/>
    <dgm:cxn modelId="{63DD3815-8214-44B4-8D6D-46CA1BFC69A2}" type="presParOf" srcId="{199DABC4-8772-4240-BB4B-6C9D143A52D8}" destId="{75525B34-A128-4DFB-8A5D-21062DA44DB9}" srcOrd="5" destOrd="0" presId="urn:microsoft.com/office/officeart/2005/8/layout/default"/>
    <dgm:cxn modelId="{45C83BEE-F5DF-497A-AC5A-25D3CEA2F94A}" type="presParOf" srcId="{199DABC4-8772-4240-BB4B-6C9D143A52D8}" destId="{43F3DE0A-1281-45C6-86E0-C9B687F04A5B}" srcOrd="6" destOrd="0" presId="urn:microsoft.com/office/officeart/2005/8/layout/default"/>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196F9E-5D78-4438-80B3-255F5DD7AE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E24323CD-CDDB-4F23-A4D7-BDC6C5730DB0}">
      <dgm:prSet phldrT="[Testo]"/>
      <dgm:spPr/>
      <dgm:t>
        <a:bodyPr/>
        <a:lstStyle/>
        <a:p>
          <a:r>
            <a:rPr lang="it-IT" dirty="0"/>
            <a:t>SCUOLE</a:t>
          </a:r>
        </a:p>
        <a:p>
          <a:r>
            <a:rPr lang="it-IT" dirty="0"/>
            <a:t>REALTA’ EXTRA-ECCLESIALI</a:t>
          </a:r>
        </a:p>
      </dgm:t>
    </dgm:pt>
    <dgm:pt modelId="{E8331306-97F1-484E-8453-3A835DBBF5BC}" type="parTrans" cxnId="{659AC1A9-4C36-44AE-BFD7-BC98B0DB673E}">
      <dgm:prSet/>
      <dgm:spPr/>
      <dgm:t>
        <a:bodyPr/>
        <a:lstStyle/>
        <a:p>
          <a:endParaRPr lang="it-IT"/>
        </a:p>
      </dgm:t>
    </dgm:pt>
    <dgm:pt modelId="{D5D0B1ED-78F5-478D-B1D4-3D7A826F5AED}" type="sibTrans" cxnId="{659AC1A9-4C36-44AE-BFD7-BC98B0DB673E}">
      <dgm:prSet/>
      <dgm:spPr/>
      <dgm:t>
        <a:bodyPr/>
        <a:lstStyle/>
        <a:p>
          <a:endParaRPr lang="it-IT"/>
        </a:p>
      </dgm:t>
    </dgm:pt>
    <dgm:pt modelId="{1DAD8098-D63E-45BC-A094-2C786453BAC3}">
      <dgm:prSet phldrT="[Testo]"/>
      <dgm:spPr/>
      <dgm:t>
        <a:bodyPr/>
        <a:lstStyle/>
        <a:p>
          <a:r>
            <a:rPr lang="it-IT" dirty="0"/>
            <a:t>GRUPPI GIOVANILI PARROCCHIALI E ASSOCIATIVI</a:t>
          </a:r>
        </a:p>
      </dgm:t>
    </dgm:pt>
    <dgm:pt modelId="{73625C0D-487B-4882-9AC1-8D98CF7F1482}" type="parTrans" cxnId="{944FF83D-A74E-4457-AEBE-434DB97C88CE}">
      <dgm:prSet/>
      <dgm:spPr/>
      <dgm:t>
        <a:bodyPr/>
        <a:lstStyle/>
        <a:p>
          <a:endParaRPr lang="it-IT"/>
        </a:p>
      </dgm:t>
    </dgm:pt>
    <dgm:pt modelId="{6666852F-6622-4A2A-A0C1-0BBE63CD3D2D}" type="sibTrans" cxnId="{944FF83D-A74E-4457-AEBE-434DB97C88CE}">
      <dgm:prSet/>
      <dgm:spPr/>
      <dgm:t>
        <a:bodyPr/>
        <a:lstStyle/>
        <a:p>
          <a:endParaRPr lang="it-IT"/>
        </a:p>
      </dgm:t>
    </dgm:pt>
    <dgm:pt modelId="{E3B8ABAB-1AF5-44D5-A902-29A2A23466EF}" type="pres">
      <dgm:prSet presAssocID="{C5196F9E-5D78-4438-80B3-255F5DD7AE24}" presName="diagram" presStyleCnt="0">
        <dgm:presLayoutVars>
          <dgm:dir/>
          <dgm:resizeHandles val="exact"/>
        </dgm:presLayoutVars>
      </dgm:prSet>
      <dgm:spPr/>
    </dgm:pt>
    <dgm:pt modelId="{71FF9564-8ACA-4548-A1AA-08890D3C9DEB}" type="pres">
      <dgm:prSet presAssocID="{E24323CD-CDDB-4F23-A4D7-BDC6C5730DB0}" presName="node" presStyleLbl="node1" presStyleIdx="0" presStyleCnt="2" custLinFactX="18638" custLinFactNeighborX="100000" custLinFactNeighborY="9090">
        <dgm:presLayoutVars>
          <dgm:bulletEnabled val="1"/>
        </dgm:presLayoutVars>
      </dgm:prSet>
      <dgm:spPr/>
    </dgm:pt>
    <dgm:pt modelId="{1755B7BE-4591-4306-BD79-B47AFA545DD6}" type="pres">
      <dgm:prSet presAssocID="{D5D0B1ED-78F5-478D-B1D4-3D7A826F5AED}" presName="sibTrans" presStyleCnt="0"/>
      <dgm:spPr/>
    </dgm:pt>
    <dgm:pt modelId="{05E6962A-CFC2-4575-84BE-C213C7858CF3}" type="pres">
      <dgm:prSet presAssocID="{1DAD8098-D63E-45BC-A094-2C786453BAC3}" presName="node" presStyleLbl="node1" presStyleIdx="1" presStyleCnt="2" custScaleX="96782" custScaleY="99939" custLinFactX="-7853" custLinFactNeighborX="-100000" custLinFactNeighborY="9827">
        <dgm:presLayoutVars>
          <dgm:bulletEnabled val="1"/>
        </dgm:presLayoutVars>
      </dgm:prSet>
      <dgm:spPr/>
    </dgm:pt>
  </dgm:ptLst>
  <dgm:cxnLst>
    <dgm:cxn modelId="{944FF83D-A74E-4457-AEBE-434DB97C88CE}" srcId="{C5196F9E-5D78-4438-80B3-255F5DD7AE24}" destId="{1DAD8098-D63E-45BC-A094-2C786453BAC3}" srcOrd="1" destOrd="0" parTransId="{73625C0D-487B-4882-9AC1-8D98CF7F1482}" sibTransId="{6666852F-6622-4A2A-A0C1-0BBE63CD3D2D}"/>
    <dgm:cxn modelId="{A334CA70-095D-4B63-82A6-218A476F7973}" type="presOf" srcId="{1DAD8098-D63E-45BC-A094-2C786453BAC3}" destId="{05E6962A-CFC2-4575-84BE-C213C7858CF3}" srcOrd="0" destOrd="0" presId="urn:microsoft.com/office/officeart/2005/8/layout/default"/>
    <dgm:cxn modelId="{9D17358D-E34C-4143-A47A-50F7DC602FA0}" type="presOf" srcId="{E24323CD-CDDB-4F23-A4D7-BDC6C5730DB0}" destId="{71FF9564-8ACA-4548-A1AA-08890D3C9DEB}" srcOrd="0" destOrd="0" presId="urn:microsoft.com/office/officeart/2005/8/layout/default"/>
    <dgm:cxn modelId="{A10E4B8E-E856-4F96-9A63-333A3578A11B}" type="presOf" srcId="{C5196F9E-5D78-4438-80B3-255F5DD7AE24}" destId="{E3B8ABAB-1AF5-44D5-A902-29A2A23466EF}" srcOrd="0" destOrd="0" presId="urn:microsoft.com/office/officeart/2005/8/layout/default"/>
    <dgm:cxn modelId="{659AC1A9-4C36-44AE-BFD7-BC98B0DB673E}" srcId="{C5196F9E-5D78-4438-80B3-255F5DD7AE24}" destId="{E24323CD-CDDB-4F23-A4D7-BDC6C5730DB0}" srcOrd="0" destOrd="0" parTransId="{E8331306-97F1-484E-8453-3A835DBBF5BC}" sibTransId="{D5D0B1ED-78F5-478D-B1D4-3D7A826F5AED}"/>
    <dgm:cxn modelId="{45635BB6-7CD6-46F2-B925-A7F7A0FC8563}" type="presParOf" srcId="{E3B8ABAB-1AF5-44D5-A902-29A2A23466EF}" destId="{71FF9564-8ACA-4548-A1AA-08890D3C9DEB}" srcOrd="0" destOrd="0" presId="urn:microsoft.com/office/officeart/2005/8/layout/default"/>
    <dgm:cxn modelId="{725C5B1F-9ECA-4AEB-9385-40C07E4E0D34}" type="presParOf" srcId="{E3B8ABAB-1AF5-44D5-A902-29A2A23466EF}" destId="{1755B7BE-4591-4306-BD79-B47AFA545DD6}" srcOrd="1" destOrd="0" presId="urn:microsoft.com/office/officeart/2005/8/layout/default"/>
    <dgm:cxn modelId="{2007773B-5A20-4744-B7D5-4CD22F635ED4}" type="presParOf" srcId="{E3B8ABAB-1AF5-44D5-A902-29A2A23466EF}" destId="{05E6962A-CFC2-4575-84BE-C213C7858CF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196F9E-5D78-4438-80B3-255F5DD7AE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E24323CD-CDDB-4F23-A4D7-BDC6C5730DB0}">
      <dgm:prSet phldrT="[Testo]"/>
      <dgm:spPr/>
      <dgm:t>
        <a:bodyPr/>
        <a:lstStyle/>
        <a:p>
          <a:r>
            <a:rPr lang="it-IT" dirty="0"/>
            <a:t>AMBIENTI ECCLESIALI ED EXTRA-ECCLESIALI</a:t>
          </a:r>
        </a:p>
      </dgm:t>
    </dgm:pt>
    <dgm:pt modelId="{E8331306-97F1-484E-8453-3A835DBBF5BC}" type="parTrans" cxnId="{659AC1A9-4C36-44AE-BFD7-BC98B0DB673E}">
      <dgm:prSet/>
      <dgm:spPr/>
      <dgm:t>
        <a:bodyPr/>
        <a:lstStyle/>
        <a:p>
          <a:endParaRPr lang="it-IT"/>
        </a:p>
      </dgm:t>
    </dgm:pt>
    <dgm:pt modelId="{D5D0B1ED-78F5-478D-B1D4-3D7A826F5AED}" type="sibTrans" cxnId="{659AC1A9-4C36-44AE-BFD7-BC98B0DB673E}">
      <dgm:prSet/>
      <dgm:spPr/>
      <dgm:t>
        <a:bodyPr/>
        <a:lstStyle/>
        <a:p>
          <a:endParaRPr lang="it-IT"/>
        </a:p>
      </dgm:t>
    </dgm:pt>
    <dgm:pt modelId="{AFF25F37-00C3-4BAF-8020-18693E3564AB}">
      <dgm:prSet phldrT="[Testo]"/>
      <dgm:spPr/>
      <dgm:t>
        <a:bodyPr/>
        <a:lstStyle/>
        <a:p>
          <a:r>
            <a:rPr lang="it-IT" dirty="0"/>
            <a:t>OPERATORI IN AMBITO FAMIGLIARE </a:t>
          </a:r>
        </a:p>
      </dgm:t>
    </dgm:pt>
    <dgm:pt modelId="{55A957CA-E623-44BA-ADA3-34859087B010}" type="sibTrans" cxnId="{517BF5A0-E0E8-44F6-A402-F3E36C2351BE}">
      <dgm:prSet/>
      <dgm:spPr/>
      <dgm:t>
        <a:bodyPr/>
        <a:lstStyle/>
        <a:p>
          <a:endParaRPr lang="it-IT"/>
        </a:p>
      </dgm:t>
    </dgm:pt>
    <dgm:pt modelId="{8734AA8C-8411-4015-8FC0-872E5CE1FAB6}" type="parTrans" cxnId="{517BF5A0-E0E8-44F6-A402-F3E36C2351BE}">
      <dgm:prSet/>
      <dgm:spPr/>
      <dgm:t>
        <a:bodyPr/>
        <a:lstStyle/>
        <a:p>
          <a:endParaRPr lang="it-IT"/>
        </a:p>
      </dgm:t>
    </dgm:pt>
    <dgm:pt modelId="{E3B8ABAB-1AF5-44D5-A902-29A2A23466EF}" type="pres">
      <dgm:prSet presAssocID="{C5196F9E-5D78-4438-80B3-255F5DD7AE24}" presName="diagram" presStyleCnt="0">
        <dgm:presLayoutVars>
          <dgm:dir/>
          <dgm:resizeHandles val="exact"/>
        </dgm:presLayoutVars>
      </dgm:prSet>
      <dgm:spPr/>
    </dgm:pt>
    <dgm:pt modelId="{71FF9564-8ACA-4548-A1AA-08890D3C9DEB}" type="pres">
      <dgm:prSet presAssocID="{E24323CD-CDDB-4F23-A4D7-BDC6C5730DB0}" presName="node" presStyleLbl="node1" presStyleIdx="0" presStyleCnt="2" custScaleX="46115" custScaleY="42942" custLinFactNeighborX="2445" custLinFactNeighborY="-6308">
        <dgm:presLayoutVars>
          <dgm:bulletEnabled val="1"/>
        </dgm:presLayoutVars>
      </dgm:prSet>
      <dgm:spPr/>
    </dgm:pt>
    <dgm:pt modelId="{1755B7BE-4591-4306-BD79-B47AFA545DD6}" type="pres">
      <dgm:prSet presAssocID="{D5D0B1ED-78F5-478D-B1D4-3D7A826F5AED}" presName="sibTrans" presStyleCnt="0"/>
      <dgm:spPr/>
    </dgm:pt>
    <dgm:pt modelId="{E4226CB7-E457-4B84-AF6B-A783C35244CD}" type="pres">
      <dgm:prSet presAssocID="{AFF25F37-00C3-4BAF-8020-18693E3564AB}" presName="node" presStyleLbl="node1" presStyleIdx="1" presStyleCnt="2" custScaleX="45145" custScaleY="40751" custLinFactNeighborX="-1618" custLinFactNeighborY="6973">
        <dgm:presLayoutVars>
          <dgm:bulletEnabled val="1"/>
        </dgm:presLayoutVars>
      </dgm:prSet>
      <dgm:spPr/>
    </dgm:pt>
  </dgm:ptLst>
  <dgm:cxnLst>
    <dgm:cxn modelId="{C5185229-E922-4BB2-ADDC-BEC7606509DE}" type="presOf" srcId="{AFF25F37-00C3-4BAF-8020-18693E3564AB}" destId="{E4226CB7-E457-4B84-AF6B-A783C35244CD}" srcOrd="0" destOrd="0" presId="urn:microsoft.com/office/officeart/2005/8/layout/default"/>
    <dgm:cxn modelId="{9D17358D-E34C-4143-A47A-50F7DC602FA0}" type="presOf" srcId="{E24323CD-CDDB-4F23-A4D7-BDC6C5730DB0}" destId="{71FF9564-8ACA-4548-A1AA-08890D3C9DEB}" srcOrd="0" destOrd="0" presId="urn:microsoft.com/office/officeart/2005/8/layout/default"/>
    <dgm:cxn modelId="{A10E4B8E-E856-4F96-9A63-333A3578A11B}" type="presOf" srcId="{C5196F9E-5D78-4438-80B3-255F5DD7AE24}" destId="{E3B8ABAB-1AF5-44D5-A902-29A2A23466EF}" srcOrd="0" destOrd="0" presId="urn:microsoft.com/office/officeart/2005/8/layout/default"/>
    <dgm:cxn modelId="{517BF5A0-E0E8-44F6-A402-F3E36C2351BE}" srcId="{C5196F9E-5D78-4438-80B3-255F5DD7AE24}" destId="{AFF25F37-00C3-4BAF-8020-18693E3564AB}" srcOrd="1" destOrd="0" parTransId="{8734AA8C-8411-4015-8FC0-872E5CE1FAB6}" sibTransId="{55A957CA-E623-44BA-ADA3-34859087B010}"/>
    <dgm:cxn modelId="{659AC1A9-4C36-44AE-BFD7-BC98B0DB673E}" srcId="{C5196F9E-5D78-4438-80B3-255F5DD7AE24}" destId="{E24323CD-CDDB-4F23-A4D7-BDC6C5730DB0}" srcOrd="0" destOrd="0" parTransId="{E8331306-97F1-484E-8453-3A835DBBF5BC}" sibTransId="{D5D0B1ED-78F5-478D-B1D4-3D7A826F5AED}"/>
    <dgm:cxn modelId="{45635BB6-7CD6-46F2-B925-A7F7A0FC8563}" type="presParOf" srcId="{E3B8ABAB-1AF5-44D5-A902-29A2A23466EF}" destId="{71FF9564-8ACA-4548-A1AA-08890D3C9DEB}" srcOrd="0" destOrd="0" presId="urn:microsoft.com/office/officeart/2005/8/layout/default"/>
    <dgm:cxn modelId="{725C5B1F-9ECA-4AEB-9385-40C07E4E0D34}" type="presParOf" srcId="{E3B8ABAB-1AF5-44D5-A902-29A2A23466EF}" destId="{1755B7BE-4591-4306-BD79-B47AFA545DD6}" srcOrd="1" destOrd="0" presId="urn:microsoft.com/office/officeart/2005/8/layout/default"/>
    <dgm:cxn modelId="{3E989AF7-6150-49D7-88DA-EB38D2B94A59}" type="presParOf" srcId="{E3B8ABAB-1AF5-44D5-A902-29A2A23466EF}" destId="{E4226CB7-E457-4B84-AF6B-A783C35244CD}" srcOrd="2" destOrd="0" presId="urn:microsoft.com/office/officeart/2005/8/layout/default"/>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AFD00F-F2D5-4354-B6AD-3697E64DAAFA}" type="doc">
      <dgm:prSet loTypeId="urn:microsoft.com/office/officeart/2005/8/layout/chevron1" loCatId="process" qsTypeId="urn:microsoft.com/office/officeart/2005/8/quickstyle/simple1" qsCatId="simple" csTypeId="urn:microsoft.com/office/officeart/2005/8/colors/accent1_2" csCatId="accent1" phldr="1"/>
      <dgm:spPr/>
    </dgm:pt>
    <dgm:pt modelId="{D34E2CCE-C4FD-49A9-99DD-EA267C27DFB2}">
      <dgm:prSet phldrT="[Testo]"/>
      <dgm:spPr/>
      <dgm:t>
        <a:bodyPr/>
        <a:lstStyle/>
        <a:p>
          <a:r>
            <a:rPr lang="it-IT" dirty="0"/>
            <a:t>CANTIERI DIFFUSI IN TUTTE LE REALTA’ ECCLESIALI ED EXTRA</a:t>
          </a:r>
        </a:p>
      </dgm:t>
    </dgm:pt>
    <dgm:pt modelId="{9143663E-2DF1-4494-945D-3BCEBC1B5906}" type="parTrans" cxnId="{CD90386B-AD79-45F7-9339-ADB035132CB1}">
      <dgm:prSet/>
      <dgm:spPr/>
      <dgm:t>
        <a:bodyPr/>
        <a:lstStyle/>
        <a:p>
          <a:endParaRPr lang="it-IT"/>
        </a:p>
      </dgm:t>
    </dgm:pt>
    <dgm:pt modelId="{4776B3EF-F72F-447D-BDED-A4A0B1080188}" type="sibTrans" cxnId="{CD90386B-AD79-45F7-9339-ADB035132CB1}">
      <dgm:prSet/>
      <dgm:spPr/>
      <dgm:t>
        <a:bodyPr/>
        <a:lstStyle/>
        <a:p>
          <a:endParaRPr lang="it-IT"/>
        </a:p>
      </dgm:t>
    </dgm:pt>
    <dgm:pt modelId="{462E5933-BC55-4BB9-9489-98114CB5D5F5}">
      <dgm:prSet phldrT="[Testo]"/>
      <dgm:spPr/>
      <dgm:t>
        <a:bodyPr/>
        <a:lstStyle/>
        <a:p>
          <a:endParaRPr lang="it-IT" dirty="0"/>
        </a:p>
        <a:p>
          <a:r>
            <a:rPr lang="it-IT" dirty="0"/>
            <a:t>CANTIERI DIOCESANI</a:t>
          </a:r>
        </a:p>
        <a:p>
          <a:endParaRPr lang="it-IT" dirty="0"/>
        </a:p>
      </dgm:t>
    </dgm:pt>
    <dgm:pt modelId="{DD55CDBC-14DE-4C35-966D-8D2A73510AB0}" type="parTrans" cxnId="{A4B4828C-DEF6-497D-B7A5-1A1CC38434BE}">
      <dgm:prSet/>
      <dgm:spPr/>
      <dgm:t>
        <a:bodyPr/>
        <a:lstStyle/>
        <a:p>
          <a:endParaRPr lang="it-IT"/>
        </a:p>
      </dgm:t>
    </dgm:pt>
    <dgm:pt modelId="{9998B484-BB1E-4C9A-886F-96FE01720029}" type="sibTrans" cxnId="{A4B4828C-DEF6-497D-B7A5-1A1CC38434BE}">
      <dgm:prSet/>
      <dgm:spPr/>
      <dgm:t>
        <a:bodyPr/>
        <a:lstStyle/>
        <a:p>
          <a:endParaRPr lang="it-IT"/>
        </a:p>
      </dgm:t>
    </dgm:pt>
    <dgm:pt modelId="{7F369009-938D-4B11-9257-DD864FE21C92}">
      <dgm:prSet phldrT="[Testo]"/>
      <dgm:spPr/>
      <dgm:t>
        <a:bodyPr/>
        <a:lstStyle/>
        <a:p>
          <a:r>
            <a:rPr lang="it-IT" dirty="0"/>
            <a:t>CANTIERI NAZIONALI</a:t>
          </a:r>
        </a:p>
      </dgm:t>
    </dgm:pt>
    <dgm:pt modelId="{96847F75-FD38-4598-A60F-27D9695D8FF8}" type="parTrans" cxnId="{C2E95C86-736C-44D2-BFC7-26A03A213FBE}">
      <dgm:prSet/>
      <dgm:spPr/>
      <dgm:t>
        <a:bodyPr/>
        <a:lstStyle/>
        <a:p>
          <a:endParaRPr lang="it-IT"/>
        </a:p>
      </dgm:t>
    </dgm:pt>
    <dgm:pt modelId="{6D001A38-161F-4BEE-830D-935B432FF77D}" type="sibTrans" cxnId="{C2E95C86-736C-44D2-BFC7-26A03A213FBE}">
      <dgm:prSet/>
      <dgm:spPr/>
      <dgm:t>
        <a:bodyPr/>
        <a:lstStyle/>
        <a:p>
          <a:endParaRPr lang="it-IT"/>
        </a:p>
      </dgm:t>
    </dgm:pt>
    <dgm:pt modelId="{42BFB585-29F2-4C19-B76C-6FF72DC8E2FD}" type="pres">
      <dgm:prSet presAssocID="{3CAFD00F-F2D5-4354-B6AD-3697E64DAAFA}" presName="Name0" presStyleCnt="0">
        <dgm:presLayoutVars>
          <dgm:dir/>
          <dgm:animLvl val="lvl"/>
          <dgm:resizeHandles val="exact"/>
        </dgm:presLayoutVars>
      </dgm:prSet>
      <dgm:spPr/>
    </dgm:pt>
    <dgm:pt modelId="{9F4AEE28-F091-43F1-8BBD-98CF95CEE8CA}" type="pres">
      <dgm:prSet presAssocID="{D34E2CCE-C4FD-49A9-99DD-EA267C27DFB2}" presName="parTxOnly" presStyleLbl="node1" presStyleIdx="0" presStyleCnt="3">
        <dgm:presLayoutVars>
          <dgm:chMax val="0"/>
          <dgm:chPref val="0"/>
          <dgm:bulletEnabled val="1"/>
        </dgm:presLayoutVars>
      </dgm:prSet>
      <dgm:spPr/>
    </dgm:pt>
    <dgm:pt modelId="{CE5A7F59-E254-46CF-8517-29414794E5ED}" type="pres">
      <dgm:prSet presAssocID="{4776B3EF-F72F-447D-BDED-A4A0B1080188}" presName="parTxOnlySpace" presStyleCnt="0"/>
      <dgm:spPr/>
    </dgm:pt>
    <dgm:pt modelId="{629BC756-B2CB-425C-AA4B-20B7A0CAAA4D}" type="pres">
      <dgm:prSet presAssocID="{462E5933-BC55-4BB9-9489-98114CB5D5F5}" presName="parTxOnly" presStyleLbl="node1" presStyleIdx="1" presStyleCnt="3">
        <dgm:presLayoutVars>
          <dgm:chMax val="0"/>
          <dgm:chPref val="0"/>
          <dgm:bulletEnabled val="1"/>
        </dgm:presLayoutVars>
      </dgm:prSet>
      <dgm:spPr/>
    </dgm:pt>
    <dgm:pt modelId="{CF4A561A-B780-4EC7-A6F1-D4C449558540}" type="pres">
      <dgm:prSet presAssocID="{9998B484-BB1E-4C9A-886F-96FE01720029}" presName="parTxOnlySpace" presStyleCnt="0"/>
      <dgm:spPr/>
    </dgm:pt>
    <dgm:pt modelId="{AB517DB5-A96C-4E3C-A616-8FCCA3B110E3}" type="pres">
      <dgm:prSet presAssocID="{7F369009-938D-4B11-9257-DD864FE21C92}" presName="parTxOnly" presStyleLbl="node1" presStyleIdx="2" presStyleCnt="3">
        <dgm:presLayoutVars>
          <dgm:chMax val="0"/>
          <dgm:chPref val="0"/>
          <dgm:bulletEnabled val="1"/>
        </dgm:presLayoutVars>
      </dgm:prSet>
      <dgm:spPr/>
    </dgm:pt>
  </dgm:ptLst>
  <dgm:cxnLst>
    <dgm:cxn modelId="{D3CC603F-426F-40CF-B511-4146F2B1A124}" type="presOf" srcId="{3CAFD00F-F2D5-4354-B6AD-3697E64DAAFA}" destId="{42BFB585-29F2-4C19-B76C-6FF72DC8E2FD}" srcOrd="0" destOrd="0" presId="urn:microsoft.com/office/officeart/2005/8/layout/chevron1"/>
    <dgm:cxn modelId="{CD90386B-AD79-45F7-9339-ADB035132CB1}" srcId="{3CAFD00F-F2D5-4354-B6AD-3697E64DAAFA}" destId="{D34E2CCE-C4FD-49A9-99DD-EA267C27DFB2}" srcOrd="0" destOrd="0" parTransId="{9143663E-2DF1-4494-945D-3BCEBC1B5906}" sibTransId="{4776B3EF-F72F-447D-BDED-A4A0B1080188}"/>
    <dgm:cxn modelId="{C2E95C86-736C-44D2-BFC7-26A03A213FBE}" srcId="{3CAFD00F-F2D5-4354-B6AD-3697E64DAAFA}" destId="{7F369009-938D-4B11-9257-DD864FE21C92}" srcOrd="2" destOrd="0" parTransId="{96847F75-FD38-4598-A60F-27D9695D8FF8}" sibTransId="{6D001A38-161F-4BEE-830D-935B432FF77D}"/>
    <dgm:cxn modelId="{A4B4828C-DEF6-497D-B7A5-1A1CC38434BE}" srcId="{3CAFD00F-F2D5-4354-B6AD-3697E64DAAFA}" destId="{462E5933-BC55-4BB9-9489-98114CB5D5F5}" srcOrd="1" destOrd="0" parTransId="{DD55CDBC-14DE-4C35-966D-8D2A73510AB0}" sibTransId="{9998B484-BB1E-4C9A-886F-96FE01720029}"/>
    <dgm:cxn modelId="{17DDFAB1-3D9A-41BE-93C0-5D3619226D10}" type="presOf" srcId="{462E5933-BC55-4BB9-9489-98114CB5D5F5}" destId="{629BC756-B2CB-425C-AA4B-20B7A0CAAA4D}" srcOrd="0" destOrd="0" presId="urn:microsoft.com/office/officeart/2005/8/layout/chevron1"/>
    <dgm:cxn modelId="{DE0D9FEA-2688-4B75-9EB9-270AD9888736}" type="presOf" srcId="{7F369009-938D-4B11-9257-DD864FE21C92}" destId="{AB517DB5-A96C-4E3C-A616-8FCCA3B110E3}" srcOrd="0" destOrd="0" presId="urn:microsoft.com/office/officeart/2005/8/layout/chevron1"/>
    <dgm:cxn modelId="{6BC7A2F2-0A2A-4DEE-ADEA-454EA85C6539}" type="presOf" srcId="{D34E2CCE-C4FD-49A9-99DD-EA267C27DFB2}" destId="{9F4AEE28-F091-43F1-8BBD-98CF95CEE8CA}" srcOrd="0" destOrd="0" presId="urn:microsoft.com/office/officeart/2005/8/layout/chevron1"/>
    <dgm:cxn modelId="{C81C51F7-34A9-4873-B200-57C7BD6182BC}" type="presParOf" srcId="{42BFB585-29F2-4C19-B76C-6FF72DC8E2FD}" destId="{9F4AEE28-F091-43F1-8BBD-98CF95CEE8CA}" srcOrd="0" destOrd="0" presId="urn:microsoft.com/office/officeart/2005/8/layout/chevron1"/>
    <dgm:cxn modelId="{945E2714-E150-48BC-B618-6FC9D56B25E8}" type="presParOf" srcId="{42BFB585-29F2-4C19-B76C-6FF72DC8E2FD}" destId="{CE5A7F59-E254-46CF-8517-29414794E5ED}" srcOrd="1" destOrd="0" presId="urn:microsoft.com/office/officeart/2005/8/layout/chevron1"/>
    <dgm:cxn modelId="{5B506901-0E87-4ADD-ABDE-029B92E77277}" type="presParOf" srcId="{42BFB585-29F2-4C19-B76C-6FF72DC8E2FD}" destId="{629BC756-B2CB-425C-AA4B-20B7A0CAAA4D}" srcOrd="2" destOrd="0" presId="urn:microsoft.com/office/officeart/2005/8/layout/chevron1"/>
    <dgm:cxn modelId="{25570E3A-223C-4AFF-A2A3-7D2E34B50952}" type="presParOf" srcId="{42BFB585-29F2-4C19-B76C-6FF72DC8E2FD}" destId="{CF4A561A-B780-4EC7-A6F1-D4C449558540}" srcOrd="3" destOrd="0" presId="urn:microsoft.com/office/officeart/2005/8/layout/chevron1"/>
    <dgm:cxn modelId="{81E62D46-1536-416E-86E0-0B4C716CA597}" type="presParOf" srcId="{42BFB585-29F2-4C19-B76C-6FF72DC8E2FD}" destId="{AB517DB5-A96C-4E3C-A616-8FCCA3B110E3}" srcOrd="4" destOrd="0" presId="urn:microsoft.com/office/officeart/2005/8/layout/chevron1"/>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E837A-3E5E-49EF-B3B4-F665F848F6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D6E32D7D-1973-4A98-8F93-3FC6D1FA119C}">
      <dgm:prSet phldrT="[Testo]"/>
      <dgm:spPr/>
      <dgm:t>
        <a:bodyPr/>
        <a:lstStyle/>
        <a:p>
          <a:r>
            <a:rPr lang="it-IT" dirty="0"/>
            <a:t>CONVERSAZIONE SPIRITUALE</a:t>
          </a:r>
        </a:p>
      </dgm:t>
    </dgm:pt>
    <dgm:pt modelId="{09A65138-D30D-4CD0-9FE3-83CF733EDC39}" type="parTrans" cxnId="{197EB7E3-A998-4712-9637-1F1B1254719B}">
      <dgm:prSet/>
      <dgm:spPr/>
      <dgm:t>
        <a:bodyPr/>
        <a:lstStyle/>
        <a:p>
          <a:endParaRPr lang="it-IT"/>
        </a:p>
      </dgm:t>
    </dgm:pt>
    <dgm:pt modelId="{7D3BB7D4-0F52-4432-896B-5247402C4FC9}" type="sibTrans" cxnId="{197EB7E3-A998-4712-9637-1F1B1254719B}">
      <dgm:prSet/>
      <dgm:spPr/>
      <dgm:t>
        <a:bodyPr/>
        <a:lstStyle/>
        <a:p>
          <a:endParaRPr lang="it-IT"/>
        </a:p>
      </dgm:t>
    </dgm:pt>
    <dgm:pt modelId="{BF217509-30BC-487F-989E-280E8A67BF98}">
      <dgm:prSet phldrT="[Testo]"/>
      <dgm:spPr/>
      <dgm:t>
        <a:bodyPr/>
        <a:lstStyle/>
        <a:p>
          <a:r>
            <a:rPr lang="it-IT" dirty="0"/>
            <a:t>TAVOLI TEMATICI</a:t>
          </a:r>
        </a:p>
      </dgm:t>
    </dgm:pt>
    <dgm:pt modelId="{229E3A87-952B-4EE7-A3B0-E5AE5334BD1D}" type="parTrans" cxnId="{A70E3D8C-AEB4-4327-9DB6-C0A66471910C}">
      <dgm:prSet/>
      <dgm:spPr/>
      <dgm:t>
        <a:bodyPr/>
        <a:lstStyle/>
        <a:p>
          <a:endParaRPr lang="it-IT"/>
        </a:p>
      </dgm:t>
    </dgm:pt>
    <dgm:pt modelId="{3D4D1589-19EF-4A46-8CE6-3A06F6887501}" type="sibTrans" cxnId="{A70E3D8C-AEB4-4327-9DB6-C0A66471910C}">
      <dgm:prSet/>
      <dgm:spPr/>
      <dgm:t>
        <a:bodyPr/>
        <a:lstStyle/>
        <a:p>
          <a:endParaRPr lang="it-IT"/>
        </a:p>
      </dgm:t>
    </dgm:pt>
    <dgm:pt modelId="{B1DE3FF8-5118-4051-B3CE-64E1F1E7A75D}">
      <dgm:prSet phldrT="[Testo]" custT="1"/>
      <dgm:spPr/>
      <dgm:t>
        <a:bodyPr/>
        <a:lstStyle/>
        <a:p>
          <a:pPr marL="0" lvl="0" defTabSz="889000">
            <a:lnSpc>
              <a:spcPct val="90000"/>
            </a:lnSpc>
            <a:spcBef>
              <a:spcPct val="0"/>
            </a:spcBef>
            <a:spcAft>
              <a:spcPct val="35000"/>
            </a:spcAft>
            <a:buNone/>
          </a:pPr>
          <a:endParaRPr lang="it-IT" sz="2000" dirty="0"/>
        </a:p>
        <a:p>
          <a:pPr marL="0" marR="0" lvl="0" indent="0" defTabSz="914400" eaLnBrk="1" fontAlgn="auto" latinLnBrk="0" hangingPunct="1">
            <a:lnSpc>
              <a:spcPct val="100000"/>
            </a:lnSpc>
            <a:spcBef>
              <a:spcPts val="0"/>
            </a:spcBef>
            <a:spcAft>
              <a:spcPts val="0"/>
            </a:spcAft>
            <a:buClrTx/>
            <a:buSzTx/>
            <a:buFontTx/>
            <a:buNone/>
            <a:tabLst/>
            <a:defRPr/>
          </a:pPr>
          <a:r>
            <a:rPr lang="it-IT" sz="2400" dirty="0"/>
            <a:t>OGNUNO INVITA UN AMICO </a:t>
          </a:r>
        </a:p>
        <a:p>
          <a:pPr marL="0" lvl="0" defTabSz="889000">
            <a:lnSpc>
              <a:spcPct val="90000"/>
            </a:lnSpc>
            <a:spcBef>
              <a:spcPct val="0"/>
            </a:spcBef>
            <a:spcAft>
              <a:spcPct val="35000"/>
            </a:spcAft>
            <a:buNone/>
          </a:pPr>
          <a:endParaRPr lang="it-IT" sz="2400" dirty="0"/>
        </a:p>
      </dgm:t>
    </dgm:pt>
    <dgm:pt modelId="{42ADB07B-F102-4534-87C7-0B881C9CE266}" type="parTrans" cxnId="{D08EC24B-5CB1-4085-B4FC-3E9FEE706E50}">
      <dgm:prSet/>
      <dgm:spPr/>
      <dgm:t>
        <a:bodyPr/>
        <a:lstStyle/>
        <a:p>
          <a:endParaRPr lang="it-IT"/>
        </a:p>
      </dgm:t>
    </dgm:pt>
    <dgm:pt modelId="{F0B4797E-8447-43CD-9DD8-D1CD1E7DDAAA}" type="sibTrans" cxnId="{D08EC24B-5CB1-4085-B4FC-3E9FEE706E50}">
      <dgm:prSet/>
      <dgm:spPr/>
      <dgm:t>
        <a:bodyPr/>
        <a:lstStyle/>
        <a:p>
          <a:endParaRPr lang="it-IT"/>
        </a:p>
      </dgm:t>
    </dgm:pt>
    <dgm:pt modelId="{2FED0623-9971-4F6D-ACE5-F04F475D9C5C}">
      <dgm:prSet phldrT="[Testo]"/>
      <dgm:spPr/>
      <dgm:t>
        <a:bodyPr/>
        <a:lstStyle/>
        <a:p>
          <a:r>
            <a:rPr lang="it-IT" dirty="0"/>
            <a:t>INVITARE E ANDARE</a:t>
          </a:r>
        </a:p>
      </dgm:t>
    </dgm:pt>
    <dgm:pt modelId="{A5337B43-D5C2-4493-9A3C-C0338C1B7BB5}" type="parTrans" cxnId="{C38D1215-4F54-47D4-BFFE-FF8746568241}">
      <dgm:prSet/>
      <dgm:spPr/>
      <dgm:t>
        <a:bodyPr/>
        <a:lstStyle/>
        <a:p>
          <a:endParaRPr lang="it-IT"/>
        </a:p>
      </dgm:t>
    </dgm:pt>
    <dgm:pt modelId="{C9CC54A1-BFAD-42B5-8B2D-260196EE8B02}" type="sibTrans" cxnId="{C38D1215-4F54-47D4-BFFE-FF8746568241}">
      <dgm:prSet/>
      <dgm:spPr/>
      <dgm:t>
        <a:bodyPr/>
        <a:lstStyle/>
        <a:p>
          <a:endParaRPr lang="it-IT"/>
        </a:p>
      </dgm:t>
    </dgm:pt>
    <dgm:pt modelId="{FF794A9A-54B2-4FB2-8CA5-C77501625B77}" type="pres">
      <dgm:prSet presAssocID="{20CE837A-3E5E-49EF-B3B4-F665F848F69B}" presName="diagram" presStyleCnt="0">
        <dgm:presLayoutVars>
          <dgm:dir/>
          <dgm:resizeHandles val="exact"/>
        </dgm:presLayoutVars>
      </dgm:prSet>
      <dgm:spPr/>
    </dgm:pt>
    <dgm:pt modelId="{9CBF25DD-0520-4CE4-83EF-271CFF7FBA9F}" type="pres">
      <dgm:prSet presAssocID="{D6E32D7D-1973-4A98-8F93-3FC6D1FA119C}" presName="node" presStyleLbl="node1" presStyleIdx="0" presStyleCnt="4" custLinFactX="83733" custLinFactNeighborX="100000" custLinFactNeighborY="-17054">
        <dgm:presLayoutVars>
          <dgm:bulletEnabled val="1"/>
        </dgm:presLayoutVars>
      </dgm:prSet>
      <dgm:spPr/>
    </dgm:pt>
    <dgm:pt modelId="{CF718C54-FD91-49B4-9FD6-E86847AB632E}" type="pres">
      <dgm:prSet presAssocID="{7D3BB7D4-0F52-4432-896B-5247402C4FC9}" presName="sibTrans" presStyleCnt="0"/>
      <dgm:spPr/>
    </dgm:pt>
    <dgm:pt modelId="{51921FE4-C9F6-4848-B310-C3ADE45352AD}" type="pres">
      <dgm:prSet presAssocID="{BF217509-30BC-487F-989E-280E8A67BF98}" presName="node" presStyleLbl="node1" presStyleIdx="1" presStyleCnt="4" custScaleX="167591" custScaleY="97462" custLinFactX="-9995" custLinFactNeighborX="-100000" custLinFactNeighborY="421">
        <dgm:presLayoutVars>
          <dgm:bulletEnabled val="1"/>
        </dgm:presLayoutVars>
      </dgm:prSet>
      <dgm:spPr/>
    </dgm:pt>
    <dgm:pt modelId="{7A032675-D3B9-425C-9469-72D296C32ECB}" type="pres">
      <dgm:prSet presAssocID="{3D4D1589-19EF-4A46-8CE6-3A06F6887501}" presName="sibTrans" presStyleCnt="0"/>
      <dgm:spPr/>
    </dgm:pt>
    <dgm:pt modelId="{020CE864-716B-4861-9535-1AC479CA43D7}" type="pres">
      <dgm:prSet presAssocID="{B1DE3FF8-5118-4051-B3CE-64E1F1E7A75D}" presName="node" presStyleLbl="node1" presStyleIdx="2" presStyleCnt="4" custLinFactX="84937" custLinFactNeighborX="100000" custLinFactNeighborY="-11834">
        <dgm:presLayoutVars>
          <dgm:bulletEnabled val="1"/>
        </dgm:presLayoutVars>
      </dgm:prSet>
      <dgm:spPr/>
    </dgm:pt>
    <dgm:pt modelId="{D306978B-D395-4C5B-A361-7A04CE72F92E}" type="pres">
      <dgm:prSet presAssocID="{F0B4797E-8447-43CD-9DD8-D1CD1E7DDAAA}" presName="sibTrans" presStyleCnt="0"/>
      <dgm:spPr/>
    </dgm:pt>
    <dgm:pt modelId="{26C62FD4-971B-419F-A3C3-B6C04475B51D}" type="pres">
      <dgm:prSet presAssocID="{2FED0623-9971-4F6D-ACE5-F04F475D9C5C}" presName="node" presStyleLbl="node1" presStyleIdx="3" presStyleCnt="4" custScaleX="170477" custScaleY="99044" custLinFactX="-11679" custLinFactNeighborX="-100000" custLinFactNeighborY="-7299">
        <dgm:presLayoutVars>
          <dgm:bulletEnabled val="1"/>
        </dgm:presLayoutVars>
      </dgm:prSet>
      <dgm:spPr/>
    </dgm:pt>
  </dgm:ptLst>
  <dgm:cxnLst>
    <dgm:cxn modelId="{C38D1215-4F54-47D4-BFFE-FF8746568241}" srcId="{20CE837A-3E5E-49EF-B3B4-F665F848F69B}" destId="{2FED0623-9971-4F6D-ACE5-F04F475D9C5C}" srcOrd="3" destOrd="0" parTransId="{A5337B43-D5C2-4493-9A3C-C0338C1B7BB5}" sibTransId="{C9CC54A1-BFAD-42B5-8B2D-260196EE8B02}"/>
    <dgm:cxn modelId="{D08EC24B-5CB1-4085-B4FC-3E9FEE706E50}" srcId="{20CE837A-3E5E-49EF-B3B4-F665F848F69B}" destId="{B1DE3FF8-5118-4051-B3CE-64E1F1E7A75D}" srcOrd="2" destOrd="0" parTransId="{42ADB07B-F102-4534-87C7-0B881C9CE266}" sibTransId="{F0B4797E-8447-43CD-9DD8-D1CD1E7DDAAA}"/>
    <dgm:cxn modelId="{2EAF1453-8282-48EB-B55B-AEFD65DC4E37}" type="presOf" srcId="{D6E32D7D-1973-4A98-8F93-3FC6D1FA119C}" destId="{9CBF25DD-0520-4CE4-83EF-271CFF7FBA9F}" srcOrd="0" destOrd="0" presId="urn:microsoft.com/office/officeart/2005/8/layout/default"/>
    <dgm:cxn modelId="{E1C10D57-8615-40D0-8C4B-2DC76F89A297}" type="presOf" srcId="{20CE837A-3E5E-49EF-B3B4-F665F848F69B}" destId="{FF794A9A-54B2-4FB2-8CA5-C77501625B77}" srcOrd="0" destOrd="0" presId="urn:microsoft.com/office/officeart/2005/8/layout/default"/>
    <dgm:cxn modelId="{3AB8A082-F3C0-4190-9A00-E2F35FABA5B1}" type="presOf" srcId="{B1DE3FF8-5118-4051-B3CE-64E1F1E7A75D}" destId="{020CE864-716B-4861-9535-1AC479CA43D7}" srcOrd="0" destOrd="0" presId="urn:microsoft.com/office/officeart/2005/8/layout/default"/>
    <dgm:cxn modelId="{A70E3D8C-AEB4-4327-9DB6-C0A66471910C}" srcId="{20CE837A-3E5E-49EF-B3B4-F665F848F69B}" destId="{BF217509-30BC-487F-989E-280E8A67BF98}" srcOrd="1" destOrd="0" parTransId="{229E3A87-952B-4EE7-A3B0-E5AE5334BD1D}" sibTransId="{3D4D1589-19EF-4A46-8CE6-3A06F6887501}"/>
    <dgm:cxn modelId="{C670BCBA-20F0-4417-A92A-C51248F3254B}" type="presOf" srcId="{BF217509-30BC-487F-989E-280E8A67BF98}" destId="{51921FE4-C9F6-4848-B310-C3ADE45352AD}" srcOrd="0" destOrd="0" presId="urn:microsoft.com/office/officeart/2005/8/layout/default"/>
    <dgm:cxn modelId="{85AC77C5-FBFD-495D-B407-6F22BA74A44C}" type="presOf" srcId="{2FED0623-9971-4F6D-ACE5-F04F475D9C5C}" destId="{26C62FD4-971B-419F-A3C3-B6C04475B51D}" srcOrd="0" destOrd="0" presId="urn:microsoft.com/office/officeart/2005/8/layout/default"/>
    <dgm:cxn modelId="{197EB7E3-A998-4712-9637-1F1B1254719B}" srcId="{20CE837A-3E5E-49EF-B3B4-F665F848F69B}" destId="{D6E32D7D-1973-4A98-8F93-3FC6D1FA119C}" srcOrd="0" destOrd="0" parTransId="{09A65138-D30D-4CD0-9FE3-83CF733EDC39}" sibTransId="{7D3BB7D4-0F52-4432-896B-5247402C4FC9}"/>
    <dgm:cxn modelId="{ECE8848A-CFE5-4A9E-8A4B-DD659881F111}" type="presParOf" srcId="{FF794A9A-54B2-4FB2-8CA5-C77501625B77}" destId="{9CBF25DD-0520-4CE4-83EF-271CFF7FBA9F}" srcOrd="0" destOrd="0" presId="urn:microsoft.com/office/officeart/2005/8/layout/default"/>
    <dgm:cxn modelId="{2DEB2278-FF61-477E-A514-10D5FFEAAE42}" type="presParOf" srcId="{FF794A9A-54B2-4FB2-8CA5-C77501625B77}" destId="{CF718C54-FD91-49B4-9FD6-E86847AB632E}" srcOrd="1" destOrd="0" presId="urn:microsoft.com/office/officeart/2005/8/layout/default"/>
    <dgm:cxn modelId="{86359343-8134-4201-AB68-F79864B747D3}" type="presParOf" srcId="{FF794A9A-54B2-4FB2-8CA5-C77501625B77}" destId="{51921FE4-C9F6-4848-B310-C3ADE45352AD}" srcOrd="2" destOrd="0" presId="urn:microsoft.com/office/officeart/2005/8/layout/default"/>
    <dgm:cxn modelId="{4899DB88-2401-43AB-8FD0-031C80CF7EFF}" type="presParOf" srcId="{FF794A9A-54B2-4FB2-8CA5-C77501625B77}" destId="{7A032675-D3B9-425C-9469-72D296C32ECB}" srcOrd="3" destOrd="0" presId="urn:microsoft.com/office/officeart/2005/8/layout/default"/>
    <dgm:cxn modelId="{F7FC29A1-3BCA-46A3-A417-C53D310A0009}" type="presParOf" srcId="{FF794A9A-54B2-4FB2-8CA5-C77501625B77}" destId="{020CE864-716B-4861-9535-1AC479CA43D7}" srcOrd="4" destOrd="0" presId="urn:microsoft.com/office/officeart/2005/8/layout/default"/>
    <dgm:cxn modelId="{4DB26C76-9D1E-4D6F-B998-52AEC232CC89}" type="presParOf" srcId="{FF794A9A-54B2-4FB2-8CA5-C77501625B77}" destId="{D306978B-D395-4C5B-A361-7A04CE72F92E}" srcOrd="5" destOrd="0" presId="urn:microsoft.com/office/officeart/2005/8/layout/default"/>
    <dgm:cxn modelId="{0238CBDD-5986-48A4-A41D-5E97B8A2A0CA}" type="presParOf" srcId="{FF794A9A-54B2-4FB2-8CA5-C77501625B77}" destId="{26C62FD4-971B-419F-A3C3-B6C04475B51D}" srcOrd="6" destOrd="0" presId="urn:microsoft.com/office/officeart/2005/8/layout/default"/>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C8B4A5-16AD-43AC-82E3-81FC1B93DE0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it-IT"/>
        </a:p>
      </dgm:t>
    </dgm:pt>
    <dgm:pt modelId="{0A77E5F7-2A5B-4E33-977C-7EE2F9C88183}">
      <dgm:prSet/>
      <dgm:spPr/>
      <dgm:t>
        <a:bodyPr/>
        <a:lstStyle/>
        <a:p>
          <a:r>
            <a:rPr lang="it-IT" dirty="0">
              <a:solidFill>
                <a:srgbClr val="FFFF00"/>
              </a:solidFill>
            </a:rPr>
            <a:t>invocazione delle Spirito Santo, Lettura della Parola</a:t>
          </a:r>
        </a:p>
        <a:p>
          <a:r>
            <a:rPr lang="it-IT" i="1" dirty="0">
              <a:solidFill>
                <a:srgbClr val="FFFF00"/>
              </a:solidFill>
            </a:rPr>
            <a:t>Ovvero</a:t>
          </a:r>
          <a:r>
            <a:rPr lang="it-IT" dirty="0">
              <a:solidFill>
                <a:srgbClr val="FFFF00"/>
              </a:solidFill>
            </a:rPr>
            <a:t>, modalità consona per gli interlocutori (canzone, testo, immagine</a:t>
          </a:r>
          <a:r>
            <a:rPr lang="it-IT" dirty="0"/>
            <a:t>)</a:t>
          </a:r>
        </a:p>
      </dgm:t>
    </dgm:pt>
    <dgm:pt modelId="{CE1C09A0-A86A-405F-B6B1-EF550ACE1FC9}" type="parTrans" cxnId="{A6A3943E-02AA-4551-B07A-F277BFEC0DD9}">
      <dgm:prSet/>
      <dgm:spPr/>
      <dgm:t>
        <a:bodyPr/>
        <a:lstStyle/>
        <a:p>
          <a:endParaRPr lang="it-IT"/>
        </a:p>
      </dgm:t>
    </dgm:pt>
    <dgm:pt modelId="{10CE3729-5A9B-4CBB-9F3E-160DEDBD35EE}" type="sibTrans" cxnId="{A6A3943E-02AA-4551-B07A-F277BFEC0DD9}">
      <dgm:prSet/>
      <dgm:spPr/>
      <dgm:t>
        <a:bodyPr/>
        <a:lstStyle/>
        <a:p>
          <a:endParaRPr lang="it-IT"/>
        </a:p>
      </dgm:t>
    </dgm:pt>
    <dgm:pt modelId="{A5D198DC-5DBF-4170-B739-677E02D8432C}">
      <dgm:prSet/>
      <dgm:spPr/>
      <dgm:t>
        <a:bodyPr/>
        <a:lstStyle/>
        <a:p>
          <a:r>
            <a:rPr lang="it-IT" dirty="0">
              <a:solidFill>
                <a:srgbClr val="FFFF00"/>
              </a:solidFill>
            </a:rPr>
            <a:t>Distribuzione domande</a:t>
          </a:r>
        </a:p>
        <a:p>
          <a:r>
            <a:rPr lang="it-IT" dirty="0">
              <a:solidFill>
                <a:srgbClr val="FFFF00"/>
              </a:solidFill>
            </a:rPr>
            <a:t>10 min. per la riflessione personale</a:t>
          </a:r>
        </a:p>
      </dgm:t>
    </dgm:pt>
    <dgm:pt modelId="{5B17B418-568B-4241-81B6-982525C4851C}" type="parTrans" cxnId="{70FD50C5-680A-4646-B818-4D6BB5B779F1}">
      <dgm:prSet/>
      <dgm:spPr/>
      <dgm:t>
        <a:bodyPr/>
        <a:lstStyle/>
        <a:p>
          <a:endParaRPr lang="it-IT"/>
        </a:p>
      </dgm:t>
    </dgm:pt>
    <dgm:pt modelId="{74FC268D-3A4C-4E26-A93A-14622BB69350}" type="sibTrans" cxnId="{70FD50C5-680A-4646-B818-4D6BB5B779F1}">
      <dgm:prSet/>
      <dgm:spPr/>
      <dgm:t>
        <a:bodyPr/>
        <a:lstStyle/>
        <a:p>
          <a:endParaRPr lang="it-IT"/>
        </a:p>
      </dgm:t>
    </dgm:pt>
    <dgm:pt modelId="{84C29A47-CC8A-4912-81D6-819EE1AFF4A6}">
      <dgm:prSet/>
      <dgm:spPr/>
      <dgm:t>
        <a:bodyPr/>
        <a:lstStyle/>
        <a:p>
          <a:r>
            <a:rPr lang="it-IT" dirty="0">
              <a:solidFill>
                <a:srgbClr val="FFFF00"/>
              </a:solidFill>
            </a:rPr>
            <a:t>Racconto dei vissuti personali</a:t>
          </a:r>
        </a:p>
        <a:p>
          <a:r>
            <a:rPr lang="it-IT" dirty="0">
              <a:solidFill>
                <a:srgbClr val="FFFF00"/>
              </a:solidFill>
            </a:rPr>
            <a:t>Senza interruzioni</a:t>
          </a:r>
        </a:p>
        <a:p>
          <a:r>
            <a:rPr lang="it-IT" dirty="0">
              <a:solidFill>
                <a:srgbClr val="FFFF00"/>
              </a:solidFill>
            </a:rPr>
            <a:t>Senza giudizio né valutazioni</a:t>
          </a:r>
        </a:p>
      </dgm:t>
    </dgm:pt>
    <dgm:pt modelId="{7595D4BB-C92C-4A7E-9B8B-98616E4D70C2}" type="parTrans" cxnId="{4FBF7E72-E754-4440-BC38-ABC577FCB8AD}">
      <dgm:prSet/>
      <dgm:spPr/>
      <dgm:t>
        <a:bodyPr/>
        <a:lstStyle/>
        <a:p>
          <a:endParaRPr lang="it-IT"/>
        </a:p>
      </dgm:t>
    </dgm:pt>
    <dgm:pt modelId="{A8317222-4D16-4C1D-937A-7E3E3BD91766}" type="sibTrans" cxnId="{4FBF7E72-E754-4440-BC38-ABC577FCB8AD}">
      <dgm:prSet/>
      <dgm:spPr/>
      <dgm:t>
        <a:bodyPr/>
        <a:lstStyle/>
        <a:p>
          <a:endParaRPr lang="it-IT"/>
        </a:p>
      </dgm:t>
    </dgm:pt>
    <dgm:pt modelId="{5D4D15E3-1AEA-4048-980C-4F484F5954D8}">
      <dgm:prSet/>
      <dgm:spPr/>
      <dgm:t>
        <a:bodyPr/>
        <a:lstStyle/>
        <a:p>
          <a:r>
            <a:rPr lang="it-IT" dirty="0">
              <a:solidFill>
                <a:srgbClr val="FFFF00"/>
              </a:solidFill>
            </a:rPr>
            <a:t>Sintesi condivisa a cura del Moderatore</a:t>
          </a:r>
        </a:p>
        <a:p>
          <a:r>
            <a:rPr lang="it-IT" dirty="0">
              <a:solidFill>
                <a:srgbClr val="FFFF00"/>
              </a:solidFill>
            </a:rPr>
            <a:t>Compilazione scheda</a:t>
          </a:r>
        </a:p>
      </dgm:t>
    </dgm:pt>
    <dgm:pt modelId="{E8F61783-4F3E-4A08-B4E9-3C1711A9364E}" type="parTrans" cxnId="{515708E7-ED2F-403A-8EAD-F1D776883497}">
      <dgm:prSet/>
      <dgm:spPr/>
      <dgm:t>
        <a:bodyPr/>
        <a:lstStyle/>
        <a:p>
          <a:endParaRPr lang="it-IT"/>
        </a:p>
      </dgm:t>
    </dgm:pt>
    <dgm:pt modelId="{73F38484-B11B-4A6F-954D-0C4449B2A333}" type="sibTrans" cxnId="{515708E7-ED2F-403A-8EAD-F1D776883497}">
      <dgm:prSet/>
      <dgm:spPr/>
      <dgm:t>
        <a:bodyPr/>
        <a:lstStyle/>
        <a:p>
          <a:endParaRPr lang="it-IT"/>
        </a:p>
      </dgm:t>
    </dgm:pt>
    <dgm:pt modelId="{31695D05-8B22-4D3B-A9E0-86219212C302}" type="pres">
      <dgm:prSet presAssocID="{02C8B4A5-16AD-43AC-82E3-81FC1B93DE05}" presName="diagram" presStyleCnt="0">
        <dgm:presLayoutVars>
          <dgm:dir/>
          <dgm:resizeHandles val="exact"/>
        </dgm:presLayoutVars>
      </dgm:prSet>
      <dgm:spPr/>
    </dgm:pt>
    <dgm:pt modelId="{B3E65A75-FDBB-4B27-AE2D-598C1A667415}" type="pres">
      <dgm:prSet presAssocID="{0A77E5F7-2A5B-4E33-977C-7EE2F9C88183}" presName="node" presStyleLbl="node1" presStyleIdx="0" presStyleCnt="4">
        <dgm:presLayoutVars>
          <dgm:bulletEnabled val="1"/>
        </dgm:presLayoutVars>
      </dgm:prSet>
      <dgm:spPr/>
    </dgm:pt>
    <dgm:pt modelId="{2762F066-CF8D-49F1-9E5E-747B6E7A5C05}" type="pres">
      <dgm:prSet presAssocID="{10CE3729-5A9B-4CBB-9F3E-160DEDBD35EE}" presName="sibTrans" presStyleCnt="0"/>
      <dgm:spPr/>
    </dgm:pt>
    <dgm:pt modelId="{AF71A44F-752A-47EB-A4A7-2BF5601E9FF6}" type="pres">
      <dgm:prSet presAssocID="{A5D198DC-5DBF-4170-B739-677E02D8432C}" presName="node" presStyleLbl="node1" presStyleIdx="1" presStyleCnt="4">
        <dgm:presLayoutVars>
          <dgm:bulletEnabled val="1"/>
        </dgm:presLayoutVars>
      </dgm:prSet>
      <dgm:spPr/>
    </dgm:pt>
    <dgm:pt modelId="{DDF8942A-3378-4555-A9F2-E19E7E4B4F39}" type="pres">
      <dgm:prSet presAssocID="{74FC268D-3A4C-4E26-A93A-14622BB69350}" presName="sibTrans" presStyleCnt="0"/>
      <dgm:spPr/>
    </dgm:pt>
    <dgm:pt modelId="{966F38B5-0D64-449F-BE97-6243492C8C96}" type="pres">
      <dgm:prSet presAssocID="{84C29A47-CC8A-4912-81D6-819EE1AFF4A6}" presName="node" presStyleLbl="node1" presStyleIdx="2" presStyleCnt="4">
        <dgm:presLayoutVars>
          <dgm:bulletEnabled val="1"/>
        </dgm:presLayoutVars>
      </dgm:prSet>
      <dgm:spPr/>
    </dgm:pt>
    <dgm:pt modelId="{F94CEB4F-DCE0-436B-B5B4-25DD09DD5D52}" type="pres">
      <dgm:prSet presAssocID="{A8317222-4D16-4C1D-937A-7E3E3BD91766}" presName="sibTrans" presStyleCnt="0"/>
      <dgm:spPr/>
    </dgm:pt>
    <dgm:pt modelId="{C00420EA-6DD9-44FD-99C6-91C65C68EF63}" type="pres">
      <dgm:prSet presAssocID="{5D4D15E3-1AEA-4048-980C-4F484F5954D8}" presName="node" presStyleLbl="node1" presStyleIdx="3" presStyleCnt="4">
        <dgm:presLayoutVars>
          <dgm:bulletEnabled val="1"/>
        </dgm:presLayoutVars>
      </dgm:prSet>
      <dgm:spPr/>
    </dgm:pt>
  </dgm:ptLst>
  <dgm:cxnLst>
    <dgm:cxn modelId="{BCB4BC3A-1798-4095-B284-06B0DC708940}" type="presOf" srcId="{02C8B4A5-16AD-43AC-82E3-81FC1B93DE05}" destId="{31695D05-8B22-4D3B-A9E0-86219212C302}" srcOrd="0" destOrd="0" presId="urn:microsoft.com/office/officeart/2005/8/layout/default"/>
    <dgm:cxn modelId="{A6A3943E-02AA-4551-B07A-F277BFEC0DD9}" srcId="{02C8B4A5-16AD-43AC-82E3-81FC1B93DE05}" destId="{0A77E5F7-2A5B-4E33-977C-7EE2F9C88183}" srcOrd="0" destOrd="0" parTransId="{CE1C09A0-A86A-405F-B6B1-EF550ACE1FC9}" sibTransId="{10CE3729-5A9B-4CBB-9F3E-160DEDBD35EE}"/>
    <dgm:cxn modelId="{4FBF7E72-E754-4440-BC38-ABC577FCB8AD}" srcId="{02C8B4A5-16AD-43AC-82E3-81FC1B93DE05}" destId="{84C29A47-CC8A-4912-81D6-819EE1AFF4A6}" srcOrd="2" destOrd="0" parTransId="{7595D4BB-C92C-4A7E-9B8B-98616E4D70C2}" sibTransId="{A8317222-4D16-4C1D-937A-7E3E3BD91766}"/>
    <dgm:cxn modelId="{F1E9639F-2407-4918-9AF0-BE175FD8746C}" type="presOf" srcId="{A5D198DC-5DBF-4170-B739-677E02D8432C}" destId="{AF71A44F-752A-47EB-A4A7-2BF5601E9FF6}" srcOrd="0" destOrd="0" presId="urn:microsoft.com/office/officeart/2005/8/layout/default"/>
    <dgm:cxn modelId="{1CB766AC-F1C3-49D3-A65B-BD38DF1B60AF}" type="presOf" srcId="{5D4D15E3-1AEA-4048-980C-4F484F5954D8}" destId="{C00420EA-6DD9-44FD-99C6-91C65C68EF63}" srcOrd="0" destOrd="0" presId="urn:microsoft.com/office/officeart/2005/8/layout/default"/>
    <dgm:cxn modelId="{B137DDC4-B740-47CF-8850-303F44E456BE}" type="presOf" srcId="{84C29A47-CC8A-4912-81D6-819EE1AFF4A6}" destId="{966F38B5-0D64-449F-BE97-6243492C8C96}" srcOrd="0" destOrd="0" presId="urn:microsoft.com/office/officeart/2005/8/layout/default"/>
    <dgm:cxn modelId="{70FD50C5-680A-4646-B818-4D6BB5B779F1}" srcId="{02C8B4A5-16AD-43AC-82E3-81FC1B93DE05}" destId="{A5D198DC-5DBF-4170-B739-677E02D8432C}" srcOrd="1" destOrd="0" parTransId="{5B17B418-568B-4241-81B6-982525C4851C}" sibTransId="{74FC268D-3A4C-4E26-A93A-14622BB69350}"/>
    <dgm:cxn modelId="{515708E7-ED2F-403A-8EAD-F1D776883497}" srcId="{02C8B4A5-16AD-43AC-82E3-81FC1B93DE05}" destId="{5D4D15E3-1AEA-4048-980C-4F484F5954D8}" srcOrd="3" destOrd="0" parTransId="{E8F61783-4F3E-4A08-B4E9-3C1711A9364E}" sibTransId="{73F38484-B11B-4A6F-954D-0C4449B2A333}"/>
    <dgm:cxn modelId="{2C0793E9-7782-4A88-AF22-A4746B01F396}" type="presOf" srcId="{0A77E5F7-2A5B-4E33-977C-7EE2F9C88183}" destId="{B3E65A75-FDBB-4B27-AE2D-598C1A667415}" srcOrd="0" destOrd="0" presId="urn:microsoft.com/office/officeart/2005/8/layout/default"/>
    <dgm:cxn modelId="{7943ADEC-12C8-4CB1-AA98-C1DB7811F466}" type="presParOf" srcId="{31695D05-8B22-4D3B-A9E0-86219212C302}" destId="{B3E65A75-FDBB-4B27-AE2D-598C1A667415}" srcOrd="0" destOrd="0" presId="urn:microsoft.com/office/officeart/2005/8/layout/default"/>
    <dgm:cxn modelId="{192DDC20-D9EB-4158-9AEA-556D91F80CE0}" type="presParOf" srcId="{31695D05-8B22-4D3B-A9E0-86219212C302}" destId="{2762F066-CF8D-49F1-9E5E-747B6E7A5C05}" srcOrd="1" destOrd="0" presId="urn:microsoft.com/office/officeart/2005/8/layout/default"/>
    <dgm:cxn modelId="{54E96FD5-D241-4F50-B866-BD0C55402B7F}" type="presParOf" srcId="{31695D05-8B22-4D3B-A9E0-86219212C302}" destId="{AF71A44F-752A-47EB-A4A7-2BF5601E9FF6}" srcOrd="2" destOrd="0" presId="urn:microsoft.com/office/officeart/2005/8/layout/default"/>
    <dgm:cxn modelId="{0CA9A925-D4F8-47A5-AF66-13E30194EE22}" type="presParOf" srcId="{31695D05-8B22-4D3B-A9E0-86219212C302}" destId="{DDF8942A-3378-4555-A9F2-E19E7E4B4F39}" srcOrd="3" destOrd="0" presId="urn:microsoft.com/office/officeart/2005/8/layout/default"/>
    <dgm:cxn modelId="{3137C751-B98F-4D23-9EE1-7EC1FB77EEE4}" type="presParOf" srcId="{31695D05-8B22-4D3B-A9E0-86219212C302}" destId="{966F38B5-0D64-449F-BE97-6243492C8C96}" srcOrd="4" destOrd="0" presId="urn:microsoft.com/office/officeart/2005/8/layout/default"/>
    <dgm:cxn modelId="{B3EBB051-E220-4DD2-9CD2-C77CCBF9ED82}" type="presParOf" srcId="{31695D05-8B22-4D3B-A9E0-86219212C302}" destId="{F94CEB4F-DCE0-436B-B5B4-25DD09DD5D52}" srcOrd="5" destOrd="0" presId="urn:microsoft.com/office/officeart/2005/8/layout/default"/>
    <dgm:cxn modelId="{EC64A912-77A2-4DBD-82FA-D12B4D5A537D}" type="presParOf" srcId="{31695D05-8B22-4D3B-A9E0-86219212C302}" destId="{C00420EA-6DD9-44FD-99C6-91C65C68EF63}" srcOrd="6" destOrd="0" presId="urn:microsoft.com/office/officeart/2005/8/layout/default"/>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872B7B-E2B1-4A1E-A37D-74CC34D3C7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31C1CEAC-1029-41CC-9405-92CB41B826D9}">
      <dgm:prSet phldrT="[Testo]" custT="1"/>
      <dgm:spPr/>
      <dgm:t>
        <a:bodyPr/>
        <a:lstStyle/>
        <a:p>
          <a:r>
            <a:rPr lang="it-IT" sz="1800" dirty="0"/>
            <a:t>PARROCCHIE, UFFICI DIOCESANI, ASSOCIAZIONI / MOVIMENTI</a:t>
          </a:r>
        </a:p>
        <a:p>
          <a:r>
            <a:rPr lang="it-IT" sz="1800" dirty="0"/>
            <a:t>ASSOCIAZIONI SPORTIVE/CULTURALI</a:t>
          </a:r>
        </a:p>
        <a:p>
          <a:r>
            <a:rPr lang="it-IT" sz="1800" dirty="0"/>
            <a:t>ISTITUZIONI, ASSOCIAZIONI DI CATEGORIA</a:t>
          </a:r>
        </a:p>
        <a:p>
          <a:r>
            <a:rPr lang="it-IT" sz="1800" dirty="0"/>
            <a:t>IMPRESE …</a:t>
          </a:r>
        </a:p>
        <a:p>
          <a:endParaRPr lang="it-IT" sz="700" dirty="0"/>
        </a:p>
        <a:p>
          <a:endParaRPr lang="it-IT" sz="700" dirty="0"/>
        </a:p>
      </dgm:t>
    </dgm:pt>
    <dgm:pt modelId="{7612A8AD-FB8D-467E-9415-34E774D8AFA3}" type="parTrans" cxnId="{6EE05BF0-7693-4344-9FC8-6DAA7F69D27D}">
      <dgm:prSet/>
      <dgm:spPr/>
      <dgm:t>
        <a:bodyPr/>
        <a:lstStyle/>
        <a:p>
          <a:endParaRPr lang="it-IT"/>
        </a:p>
      </dgm:t>
    </dgm:pt>
    <dgm:pt modelId="{04108EB8-9E4B-42FE-B57F-1AD32C2C97C2}" type="sibTrans" cxnId="{6EE05BF0-7693-4344-9FC8-6DAA7F69D27D}">
      <dgm:prSet/>
      <dgm:spPr/>
      <dgm:t>
        <a:bodyPr/>
        <a:lstStyle/>
        <a:p>
          <a:endParaRPr lang="it-IT"/>
        </a:p>
      </dgm:t>
    </dgm:pt>
    <dgm:pt modelId="{F88EB604-A787-4A90-9492-842D22364F42}">
      <dgm:prSet phldrT="[Testo]"/>
      <dgm:spPr/>
      <dgm:t>
        <a:bodyPr/>
        <a:lstStyle/>
        <a:p>
          <a:r>
            <a:rPr lang="it-IT" dirty="0"/>
            <a:t>COORDINATORI</a:t>
          </a:r>
        </a:p>
      </dgm:t>
    </dgm:pt>
    <dgm:pt modelId="{85CA14DB-328E-4AB5-9BC5-CAAC506F4148}" type="parTrans" cxnId="{AD411FF1-CF2C-4D17-B0CB-68B008108CC3}">
      <dgm:prSet/>
      <dgm:spPr/>
      <dgm:t>
        <a:bodyPr/>
        <a:lstStyle/>
        <a:p>
          <a:endParaRPr lang="it-IT"/>
        </a:p>
      </dgm:t>
    </dgm:pt>
    <dgm:pt modelId="{01436DD1-D420-4894-B2EC-815A3A1814A4}" type="sibTrans" cxnId="{AD411FF1-CF2C-4D17-B0CB-68B008108CC3}">
      <dgm:prSet/>
      <dgm:spPr/>
      <dgm:t>
        <a:bodyPr/>
        <a:lstStyle/>
        <a:p>
          <a:endParaRPr lang="it-IT"/>
        </a:p>
      </dgm:t>
    </dgm:pt>
    <dgm:pt modelId="{EBD2FE66-9C1D-4245-87CD-B9E802D8C68B}">
      <dgm:prSet phldrT="[Testo]"/>
      <dgm:spPr/>
      <dgm:t>
        <a:bodyPr/>
        <a:lstStyle/>
        <a:p>
          <a:r>
            <a:rPr lang="it-IT" dirty="0"/>
            <a:t>MODERATORI</a:t>
          </a:r>
        </a:p>
      </dgm:t>
    </dgm:pt>
    <dgm:pt modelId="{461995AC-F4E2-4F88-8648-516BFBAFC7F7}" type="parTrans" cxnId="{DEF7E8F7-6DDC-4688-97FB-B9EE6354C6DA}">
      <dgm:prSet/>
      <dgm:spPr/>
      <dgm:t>
        <a:bodyPr/>
        <a:lstStyle/>
        <a:p>
          <a:endParaRPr lang="it-IT"/>
        </a:p>
      </dgm:t>
    </dgm:pt>
    <dgm:pt modelId="{E2CB55D2-F66B-45F3-8F08-2317C919EC51}" type="sibTrans" cxnId="{DEF7E8F7-6DDC-4688-97FB-B9EE6354C6DA}">
      <dgm:prSet/>
      <dgm:spPr/>
      <dgm:t>
        <a:bodyPr/>
        <a:lstStyle/>
        <a:p>
          <a:endParaRPr lang="it-IT"/>
        </a:p>
      </dgm:t>
    </dgm:pt>
    <dgm:pt modelId="{2D83DBA4-AB81-40B0-A459-AD937802D6FA}">
      <dgm:prSet phldrT="[Testo]"/>
      <dgm:spPr/>
      <dgm:t>
        <a:bodyPr/>
        <a:lstStyle/>
        <a:p>
          <a:r>
            <a:rPr lang="it-IT" dirty="0"/>
            <a:t>MODERATORI</a:t>
          </a:r>
        </a:p>
      </dgm:t>
    </dgm:pt>
    <dgm:pt modelId="{92AAF11A-C3D8-4B5E-832A-720457BEE5C5}" type="parTrans" cxnId="{86374C75-FA43-4841-8834-C17EEF63D8A4}">
      <dgm:prSet/>
      <dgm:spPr/>
      <dgm:t>
        <a:bodyPr/>
        <a:lstStyle/>
        <a:p>
          <a:endParaRPr lang="it-IT"/>
        </a:p>
      </dgm:t>
    </dgm:pt>
    <dgm:pt modelId="{54641A5E-FBD7-4F10-8F10-66A5455E8E7C}" type="sibTrans" cxnId="{86374C75-FA43-4841-8834-C17EEF63D8A4}">
      <dgm:prSet/>
      <dgm:spPr/>
      <dgm:t>
        <a:bodyPr/>
        <a:lstStyle/>
        <a:p>
          <a:endParaRPr lang="it-IT"/>
        </a:p>
      </dgm:t>
    </dgm:pt>
    <dgm:pt modelId="{A214D665-E2BF-4EE3-9EC1-7BF0C72DBA04}" type="pres">
      <dgm:prSet presAssocID="{26872B7B-E2B1-4A1E-A37D-74CC34D3C70D}" presName="hierChild1" presStyleCnt="0">
        <dgm:presLayoutVars>
          <dgm:chPref val="1"/>
          <dgm:dir/>
          <dgm:animOne val="branch"/>
          <dgm:animLvl val="lvl"/>
          <dgm:resizeHandles/>
        </dgm:presLayoutVars>
      </dgm:prSet>
      <dgm:spPr/>
    </dgm:pt>
    <dgm:pt modelId="{58066606-2487-4C97-9824-F30C964F65B1}" type="pres">
      <dgm:prSet presAssocID="{31C1CEAC-1029-41CC-9405-92CB41B826D9}" presName="hierRoot1" presStyleCnt="0"/>
      <dgm:spPr/>
    </dgm:pt>
    <dgm:pt modelId="{606BA5EC-4A28-489F-9DF0-903D04FF2A6C}" type="pres">
      <dgm:prSet presAssocID="{31C1CEAC-1029-41CC-9405-92CB41B826D9}" presName="composite" presStyleCnt="0"/>
      <dgm:spPr/>
    </dgm:pt>
    <dgm:pt modelId="{AAFBCF08-4AEB-438D-8E4F-AE39E8CFD308}" type="pres">
      <dgm:prSet presAssocID="{31C1CEAC-1029-41CC-9405-92CB41B826D9}" presName="background" presStyleLbl="node0" presStyleIdx="0" presStyleCnt="1"/>
      <dgm:spPr/>
    </dgm:pt>
    <dgm:pt modelId="{9C6C2AD6-DDB1-4113-B047-84D27B862F64}" type="pres">
      <dgm:prSet presAssocID="{31C1CEAC-1029-41CC-9405-92CB41B826D9}" presName="text" presStyleLbl="fgAcc0" presStyleIdx="0" presStyleCnt="1" custScaleX="326582" custScaleY="110741" custLinFactNeighborY="1644">
        <dgm:presLayoutVars>
          <dgm:chPref val="3"/>
        </dgm:presLayoutVars>
      </dgm:prSet>
      <dgm:spPr/>
    </dgm:pt>
    <dgm:pt modelId="{F233D814-9C90-4687-A9C2-618330505083}" type="pres">
      <dgm:prSet presAssocID="{31C1CEAC-1029-41CC-9405-92CB41B826D9}" presName="hierChild2" presStyleCnt="0"/>
      <dgm:spPr/>
    </dgm:pt>
    <dgm:pt modelId="{ADF06588-D6BE-4E5C-BBCD-0EC7FF6CC72E}" type="pres">
      <dgm:prSet presAssocID="{85CA14DB-328E-4AB5-9BC5-CAAC506F4148}" presName="Name10" presStyleLbl="parChTrans1D2" presStyleIdx="0" presStyleCnt="1"/>
      <dgm:spPr/>
    </dgm:pt>
    <dgm:pt modelId="{44A08E37-0BC9-4101-A90C-73023F0EC3AE}" type="pres">
      <dgm:prSet presAssocID="{F88EB604-A787-4A90-9492-842D22364F42}" presName="hierRoot2" presStyleCnt="0"/>
      <dgm:spPr/>
    </dgm:pt>
    <dgm:pt modelId="{B72D1AC3-3882-4908-B048-0DFCA9686C75}" type="pres">
      <dgm:prSet presAssocID="{F88EB604-A787-4A90-9492-842D22364F42}" presName="composite2" presStyleCnt="0"/>
      <dgm:spPr/>
    </dgm:pt>
    <dgm:pt modelId="{50CCBC75-E8DA-4422-95A0-8CCECD17431C}" type="pres">
      <dgm:prSet presAssocID="{F88EB604-A787-4A90-9492-842D22364F42}" presName="background2" presStyleLbl="node2" presStyleIdx="0" presStyleCnt="1"/>
      <dgm:spPr/>
    </dgm:pt>
    <dgm:pt modelId="{D2104208-0276-4CC4-8198-C4464F98F77B}" type="pres">
      <dgm:prSet presAssocID="{F88EB604-A787-4A90-9492-842D22364F42}" presName="text2" presStyleLbl="fgAcc2" presStyleIdx="0" presStyleCnt="1">
        <dgm:presLayoutVars>
          <dgm:chPref val="3"/>
        </dgm:presLayoutVars>
      </dgm:prSet>
      <dgm:spPr/>
    </dgm:pt>
    <dgm:pt modelId="{2CBEB62E-00A8-44D2-BC34-FDE03874E4F8}" type="pres">
      <dgm:prSet presAssocID="{F88EB604-A787-4A90-9492-842D22364F42}" presName="hierChild3" presStyleCnt="0"/>
      <dgm:spPr/>
    </dgm:pt>
    <dgm:pt modelId="{C0DF931C-164C-4B09-BF84-B54DA2193E04}" type="pres">
      <dgm:prSet presAssocID="{461995AC-F4E2-4F88-8648-516BFBAFC7F7}" presName="Name17" presStyleLbl="parChTrans1D3" presStyleIdx="0" presStyleCnt="2"/>
      <dgm:spPr/>
    </dgm:pt>
    <dgm:pt modelId="{26507DB6-DC52-48EC-A729-0404FF71104C}" type="pres">
      <dgm:prSet presAssocID="{EBD2FE66-9C1D-4245-87CD-B9E802D8C68B}" presName="hierRoot3" presStyleCnt="0"/>
      <dgm:spPr/>
    </dgm:pt>
    <dgm:pt modelId="{9EE4F532-D3DB-486B-BC35-94BF98E67206}" type="pres">
      <dgm:prSet presAssocID="{EBD2FE66-9C1D-4245-87CD-B9E802D8C68B}" presName="composite3" presStyleCnt="0"/>
      <dgm:spPr/>
    </dgm:pt>
    <dgm:pt modelId="{F4A2FEC6-2914-4F79-86C1-0973909B20F0}" type="pres">
      <dgm:prSet presAssocID="{EBD2FE66-9C1D-4245-87CD-B9E802D8C68B}" presName="background3" presStyleLbl="node3" presStyleIdx="0" presStyleCnt="2"/>
      <dgm:spPr/>
    </dgm:pt>
    <dgm:pt modelId="{E517E2FB-20A1-4B58-BB79-CAA1A5D5543B}" type="pres">
      <dgm:prSet presAssocID="{EBD2FE66-9C1D-4245-87CD-B9E802D8C68B}" presName="text3" presStyleLbl="fgAcc3" presStyleIdx="0" presStyleCnt="2">
        <dgm:presLayoutVars>
          <dgm:chPref val="3"/>
        </dgm:presLayoutVars>
      </dgm:prSet>
      <dgm:spPr/>
    </dgm:pt>
    <dgm:pt modelId="{D68DBA01-A86F-41F0-9859-6465D5696696}" type="pres">
      <dgm:prSet presAssocID="{EBD2FE66-9C1D-4245-87CD-B9E802D8C68B}" presName="hierChild4" presStyleCnt="0"/>
      <dgm:spPr/>
    </dgm:pt>
    <dgm:pt modelId="{E3450F06-AD58-441A-9A29-A898911E0A15}" type="pres">
      <dgm:prSet presAssocID="{92AAF11A-C3D8-4B5E-832A-720457BEE5C5}" presName="Name17" presStyleLbl="parChTrans1D3" presStyleIdx="1" presStyleCnt="2"/>
      <dgm:spPr/>
    </dgm:pt>
    <dgm:pt modelId="{E03EAE3B-F3D9-4EE9-92C2-3FCDAA3E07B4}" type="pres">
      <dgm:prSet presAssocID="{2D83DBA4-AB81-40B0-A459-AD937802D6FA}" presName="hierRoot3" presStyleCnt="0"/>
      <dgm:spPr/>
    </dgm:pt>
    <dgm:pt modelId="{EA5C85EE-134C-49F6-AAE9-FE55386AAB58}" type="pres">
      <dgm:prSet presAssocID="{2D83DBA4-AB81-40B0-A459-AD937802D6FA}" presName="composite3" presStyleCnt="0"/>
      <dgm:spPr/>
    </dgm:pt>
    <dgm:pt modelId="{AC44C1B4-DF5E-444A-A1AD-584ED5A1B3B8}" type="pres">
      <dgm:prSet presAssocID="{2D83DBA4-AB81-40B0-A459-AD937802D6FA}" presName="background3" presStyleLbl="node3" presStyleIdx="1" presStyleCnt="2"/>
      <dgm:spPr/>
    </dgm:pt>
    <dgm:pt modelId="{A345FDF5-0F06-4682-A36C-8AB2157EBD79}" type="pres">
      <dgm:prSet presAssocID="{2D83DBA4-AB81-40B0-A459-AD937802D6FA}" presName="text3" presStyleLbl="fgAcc3" presStyleIdx="1" presStyleCnt="2">
        <dgm:presLayoutVars>
          <dgm:chPref val="3"/>
        </dgm:presLayoutVars>
      </dgm:prSet>
      <dgm:spPr/>
    </dgm:pt>
    <dgm:pt modelId="{50C988FC-0C98-48A0-BED6-31B51CEEB705}" type="pres">
      <dgm:prSet presAssocID="{2D83DBA4-AB81-40B0-A459-AD937802D6FA}" presName="hierChild4" presStyleCnt="0"/>
      <dgm:spPr/>
    </dgm:pt>
  </dgm:ptLst>
  <dgm:cxnLst>
    <dgm:cxn modelId="{84FD7110-EB6F-4B11-8D71-DBA1BF399CE6}" type="presOf" srcId="{EBD2FE66-9C1D-4245-87CD-B9E802D8C68B}" destId="{E517E2FB-20A1-4B58-BB79-CAA1A5D5543B}" srcOrd="0" destOrd="0" presId="urn:microsoft.com/office/officeart/2005/8/layout/hierarchy1"/>
    <dgm:cxn modelId="{BD893118-4986-4FEE-8912-8D61994CF46A}" type="presOf" srcId="{92AAF11A-C3D8-4B5E-832A-720457BEE5C5}" destId="{E3450F06-AD58-441A-9A29-A898911E0A15}" srcOrd="0" destOrd="0" presId="urn:microsoft.com/office/officeart/2005/8/layout/hierarchy1"/>
    <dgm:cxn modelId="{A860C81C-BC83-4564-B75C-3FDFD60FEFA6}" type="presOf" srcId="{85CA14DB-328E-4AB5-9BC5-CAAC506F4148}" destId="{ADF06588-D6BE-4E5C-BBCD-0EC7FF6CC72E}" srcOrd="0" destOrd="0" presId="urn:microsoft.com/office/officeart/2005/8/layout/hierarchy1"/>
    <dgm:cxn modelId="{AA8C453B-9ED6-432E-87DD-E2A6BD21AA39}" type="presOf" srcId="{26872B7B-E2B1-4A1E-A37D-74CC34D3C70D}" destId="{A214D665-E2BF-4EE3-9EC1-7BF0C72DBA04}" srcOrd="0" destOrd="0" presId="urn:microsoft.com/office/officeart/2005/8/layout/hierarchy1"/>
    <dgm:cxn modelId="{01CFCC73-FBD8-4669-A0DE-9F0A7859997D}" type="presOf" srcId="{F88EB604-A787-4A90-9492-842D22364F42}" destId="{D2104208-0276-4CC4-8198-C4464F98F77B}" srcOrd="0" destOrd="0" presId="urn:microsoft.com/office/officeart/2005/8/layout/hierarchy1"/>
    <dgm:cxn modelId="{86374C75-FA43-4841-8834-C17EEF63D8A4}" srcId="{F88EB604-A787-4A90-9492-842D22364F42}" destId="{2D83DBA4-AB81-40B0-A459-AD937802D6FA}" srcOrd="1" destOrd="0" parTransId="{92AAF11A-C3D8-4B5E-832A-720457BEE5C5}" sibTransId="{54641A5E-FBD7-4F10-8F10-66A5455E8E7C}"/>
    <dgm:cxn modelId="{1002F784-8C5B-41C0-B3D0-81AF677A3C5E}" type="presOf" srcId="{31C1CEAC-1029-41CC-9405-92CB41B826D9}" destId="{9C6C2AD6-DDB1-4113-B047-84D27B862F64}" srcOrd="0" destOrd="0" presId="urn:microsoft.com/office/officeart/2005/8/layout/hierarchy1"/>
    <dgm:cxn modelId="{18A8548F-26AB-4E5E-9132-00556B6B6CEC}" type="presOf" srcId="{461995AC-F4E2-4F88-8648-516BFBAFC7F7}" destId="{C0DF931C-164C-4B09-BF84-B54DA2193E04}" srcOrd="0" destOrd="0" presId="urn:microsoft.com/office/officeart/2005/8/layout/hierarchy1"/>
    <dgm:cxn modelId="{52C79FD9-571A-41AF-8C63-04162D10727F}" type="presOf" srcId="{2D83DBA4-AB81-40B0-A459-AD937802D6FA}" destId="{A345FDF5-0F06-4682-A36C-8AB2157EBD79}" srcOrd="0" destOrd="0" presId="urn:microsoft.com/office/officeart/2005/8/layout/hierarchy1"/>
    <dgm:cxn modelId="{6EE05BF0-7693-4344-9FC8-6DAA7F69D27D}" srcId="{26872B7B-E2B1-4A1E-A37D-74CC34D3C70D}" destId="{31C1CEAC-1029-41CC-9405-92CB41B826D9}" srcOrd="0" destOrd="0" parTransId="{7612A8AD-FB8D-467E-9415-34E774D8AFA3}" sibTransId="{04108EB8-9E4B-42FE-B57F-1AD32C2C97C2}"/>
    <dgm:cxn modelId="{AD411FF1-CF2C-4D17-B0CB-68B008108CC3}" srcId="{31C1CEAC-1029-41CC-9405-92CB41B826D9}" destId="{F88EB604-A787-4A90-9492-842D22364F42}" srcOrd="0" destOrd="0" parTransId="{85CA14DB-328E-4AB5-9BC5-CAAC506F4148}" sibTransId="{01436DD1-D420-4894-B2EC-815A3A1814A4}"/>
    <dgm:cxn modelId="{DEF7E8F7-6DDC-4688-97FB-B9EE6354C6DA}" srcId="{F88EB604-A787-4A90-9492-842D22364F42}" destId="{EBD2FE66-9C1D-4245-87CD-B9E802D8C68B}" srcOrd="0" destOrd="0" parTransId="{461995AC-F4E2-4F88-8648-516BFBAFC7F7}" sibTransId="{E2CB55D2-F66B-45F3-8F08-2317C919EC51}"/>
    <dgm:cxn modelId="{BCD6FAD7-CBB9-458F-8A95-CCE7907B9BA3}" type="presParOf" srcId="{A214D665-E2BF-4EE3-9EC1-7BF0C72DBA04}" destId="{58066606-2487-4C97-9824-F30C964F65B1}" srcOrd="0" destOrd="0" presId="urn:microsoft.com/office/officeart/2005/8/layout/hierarchy1"/>
    <dgm:cxn modelId="{4F36254A-BF3F-4D17-A295-90320312A2B3}" type="presParOf" srcId="{58066606-2487-4C97-9824-F30C964F65B1}" destId="{606BA5EC-4A28-489F-9DF0-903D04FF2A6C}" srcOrd="0" destOrd="0" presId="urn:microsoft.com/office/officeart/2005/8/layout/hierarchy1"/>
    <dgm:cxn modelId="{2E96C4F6-7114-4702-BB64-4541CA2016F6}" type="presParOf" srcId="{606BA5EC-4A28-489F-9DF0-903D04FF2A6C}" destId="{AAFBCF08-4AEB-438D-8E4F-AE39E8CFD308}" srcOrd="0" destOrd="0" presId="urn:microsoft.com/office/officeart/2005/8/layout/hierarchy1"/>
    <dgm:cxn modelId="{7AFEE778-1E7E-4232-9451-8BC457A6D7C4}" type="presParOf" srcId="{606BA5EC-4A28-489F-9DF0-903D04FF2A6C}" destId="{9C6C2AD6-DDB1-4113-B047-84D27B862F64}" srcOrd="1" destOrd="0" presId="urn:microsoft.com/office/officeart/2005/8/layout/hierarchy1"/>
    <dgm:cxn modelId="{2002FA1D-CF6A-412F-971C-708C0CEB898F}" type="presParOf" srcId="{58066606-2487-4C97-9824-F30C964F65B1}" destId="{F233D814-9C90-4687-A9C2-618330505083}" srcOrd="1" destOrd="0" presId="urn:microsoft.com/office/officeart/2005/8/layout/hierarchy1"/>
    <dgm:cxn modelId="{9F1CF503-4085-4839-BDC7-1FA396D03481}" type="presParOf" srcId="{F233D814-9C90-4687-A9C2-618330505083}" destId="{ADF06588-D6BE-4E5C-BBCD-0EC7FF6CC72E}" srcOrd="0" destOrd="0" presId="urn:microsoft.com/office/officeart/2005/8/layout/hierarchy1"/>
    <dgm:cxn modelId="{429A302B-D68B-49EE-8BD7-F7AD091C1B5D}" type="presParOf" srcId="{F233D814-9C90-4687-A9C2-618330505083}" destId="{44A08E37-0BC9-4101-A90C-73023F0EC3AE}" srcOrd="1" destOrd="0" presId="urn:microsoft.com/office/officeart/2005/8/layout/hierarchy1"/>
    <dgm:cxn modelId="{5597C06D-6965-4859-908E-AF7876E6924A}" type="presParOf" srcId="{44A08E37-0BC9-4101-A90C-73023F0EC3AE}" destId="{B72D1AC3-3882-4908-B048-0DFCA9686C75}" srcOrd="0" destOrd="0" presId="urn:microsoft.com/office/officeart/2005/8/layout/hierarchy1"/>
    <dgm:cxn modelId="{6F569296-AC4A-4D36-B655-D846D75EE521}" type="presParOf" srcId="{B72D1AC3-3882-4908-B048-0DFCA9686C75}" destId="{50CCBC75-E8DA-4422-95A0-8CCECD17431C}" srcOrd="0" destOrd="0" presId="urn:microsoft.com/office/officeart/2005/8/layout/hierarchy1"/>
    <dgm:cxn modelId="{209F4908-C2BE-4171-9E3D-86D20A5A2D4E}" type="presParOf" srcId="{B72D1AC3-3882-4908-B048-0DFCA9686C75}" destId="{D2104208-0276-4CC4-8198-C4464F98F77B}" srcOrd="1" destOrd="0" presId="urn:microsoft.com/office/officeart/2005/8/layout/hierarchy1"/>
    <dgm:cxn modelId="{51836488-8090-4F8F-92CF-48AB24C299C0}" type="presParOf" srcId="{44A08E37-0BC9-4101-A90C-73023F0EC3AE}" destId="{2CBEB62E-00A8-44D2-BC34-FDE03874E4F8}" srcOrd="1" destOrd="0" presId="urn:microsoft.com/office/officeart/2005/8/layout/hierarchy1"/>
    <dgm:cxn modelId="{A27766D5-0902-40DF-93D9-ECE3030CDD05}" type="presParOf" srcId="{2CBEB62E-00A8-44D2-BC34-FDE03874E4F8}" destId="{C0DF931C-164C-4B09-BF84-B54DA2193E04}" srcOrd="0" destOrd="0" presId="urn:microsoft.com/office/officeart/2005/8/layout/hierarchy1"/>
    <dgm:cxn modelId="{742A6B76-84FB-4EF0-9061-4612B3EAD989}" type="presParOf" srcId="{2CBEB62E-00A8-44D2-BC34-FDE03874E4F8}" destId="{26507DB6-DC52-48EC-A729-0404FF71104C}" srcOrd="1" destOrd="0" presId="urn:microsoft.com/office/officeart/2005/8/layout/hierarchy1"/>
    <dgm:cxn modelId="{1C2C9A2C-372B-44C3-AA7E-9A79FFE81191}" type="presParOf" srcId="{26507DB6-DC52-48EC-A729-0404FF71104C}" destId="{9EE4F532-D3DB-486B-BC35-94BF98E67206}" srcOrd="0" destOrd="0" presId="urn:microsoft.com/office/officeart/2005/8/layout/hierarchy1"/>
    <dgm:cxn modelId="{3DF9082A-681F-4F60-8FB9-98959111B46F}" type="presParOf" srcId="{9EE4F532-D3DB-486B-BC35-94BF98E67206}" destId="{F4A2FEC6-2914-4F79-86C1-0973909B20F0}" srcOrd="0" destOrd="0" presId="urn:microsoft.com/office/officeart/2005/8/layout/hierarchy1"/>
    <dgm:cxn modelId="{A3D1CE6B-CACB-4D3E-9341-CEC9C16C291D}" type="presParOf" srcId="{9EE4F532-D3DB-486B-BC35-94BF98E67206}" destId="{E517E2FB-20A1-4B58-BB79-CAA1A5D5543B}" srcOrd="1" destOrd="0" presId="urn:microsoft.com/office/officeart/2005/8/layout/hierarchy1"/>
    <dgm:cxn modelId="{026708D8-01DD-431E-9051-51879703DD9A}" type="presParOf" srcId="{26507DB6-DC52-48EC-A729-0404FF71104C}" destId="{D68DBA01-A86F-41F0-9859-6465D5696696}" srcOrd="1" destOrd="0" presId="urn:microsoft.com/office/officeart/2005/8/layout/hierarchy1"/>
    <dgm:cxn modelId="{D9A06DFC-912C-4725-BE55-464490C3E070}" type="presParOf" srcId="{2CBEB62E-00A8-44D2-BC34-FDE03874E4F8}" destId="{E3450F06-AD58-441A-9A29-A898911E0A15}" srcOrd="2" destOrd="0" presId="urn:microsoft.com/office/officeart/2005/8/layout/hierarchy1"/>
    <dgm:cxn modelId="{A5A82646-485F-440E-B5A7-91E699717142}" type="presParOf" srcId="{2CBEB62E-00A8-44D2-BC34-FDE03874E4F8}" destId="{E03EAE3B-F3D9-4EE9-92C2-3FCDAA3E07B4}" srcOrd="3" destOrd="0" presId="urn:microsoft.com/office/officeart/2005/8/layout/hierarchy1"/>
    <dgm:cxn modelId="{C6EF7DAC-4A67-486E-9826-A94389F99C0F}" type="presParOf" srcId="{E03EAE3B-F3D9-4EE9-92C2-3FCDAA3E07B4}" destId="{EA5C85EE-134C-49F6-AAE9-FE55386AAB58}" srcOrd="0" destOrd="0" presId="urn:microsoft.com/office/officeart/2005/8/layout/hierarchy1"/>
    <dgm:cxn modelId="{A4D2D78D-3CB1-4744-8B17-688DC4A001F5}" type="presParOf" srcId="{EA5C85EE-134C-49F6-AAE9-FE55386AAB58}" destId="{AC44C1B4-DF5E-444A-A1AD-584ED5A1B3B8}" srcOrd="0" destOrd="0" presId="urn:microsoft.com/office/officeart/2005/8/layout/hierarchy1"/>
    <dgm:cxn modelId="{606ACA68-1547-45ED-B8EC-BAE94E3F20A7}" type="presParOf" srcId="{EA5C85EE-134C-49F6-AAE9-FE55386AAB58}" destId="{A345FDF5-0F06-4682-A36C-8AB2157EBD79}" srcOrd="1" destOrd="0" presId="urn:microsoft.com/office/officeart/2005/8/layout/hierarchy1"/>
    <dgm:cxn modelId="{AE9389A7-DF10-40F4-81FD-71215493E270}" type="presParOf" srcId="{E03EAE3B-F3D9-4EE9-92C2-3FCDAA3E07B4}" destId="{50C988FC-0C98-48A0-BED6-31B51CEEB705}" srcOrd="1" destOrd="0" presId="urn:microsoft.com/office/officeart/2005/8/layout/hierarchy1"/>
  </dgm:cxnLst>
  <dgm:bg>
    <a:solidFill>
      <a:schemeClr val="accent5"/>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C50E51-06A0-490B-89FC-033031C54261}" type="doc">
      <dgm:prSet loTypeId="urn:microsoft.com/office/officeart/2005/8/layout/gear1" loCatId="relationship" qsTypeId="urn:microsoft.com/office/officeart/2005/8/quickstyle/simple1" qsCatId="simple" csTypeId="urn:microsoft.com/office/officeart/2005/8/colors/accent1_2" csCatId="accent1" phldr="1"/>
      <dgm:spPr/>
    </dgm:pt>
    <dgm:pt modelId="{6747C4AC-11A4-47C3-9854-DACA9658BF4D}">
      <dgm:prSet phldrT="[Testo]"/>
      <dgm:spPr/>
      <dgm:t>
        <a:bodyPr/>
        <a:lstStyle/>
        <a:p>
          <a:r>
            <a:rPr lang="it-IT" b="1" dirty="0">
              <a:solidFill>
                <a:srgbClr val="FFFF00"/>
              </a:solidFill>
            </a:rPr>
            <a:t>Realtà </a:t>
          </a:r>
          <a:r>
            <a:rPr lang="it-IT" b="1" dirty="0" err="1">
              <a:solidFill>
                <a:srgbClr val="FFFF00"/>
              </a:solidFill>
            </a:rPr>
            <a:t>extraecclesiale</a:t>
          </a:r>
          <a:endParaRPr lang="it-IT" b="1" dirty="0">
            <a:solidFill>
              <a:srgbClr val="FFFF00"/>
            </a:solidFill>
          </a:endParaRPr>
        </a:p>
      </dgm:t>
    </dgm:pt>
    <dgm:pt modelId="{92A3D458-03B3-481E-974A-2E537EC5C904}" type="parTrans" cxnId="{80B8FF94-1493-46D7-AD67-CFE139EC62E0}">
      <dgm:prSet/>
      <dgm:spPr/>
      <dgm:t>
        <a:bodyPr/>
        <a:lstStyle/>
        <a:p>
          <a:endParaRPr lang="it-IT"/>
        </a:p>
      </dgm:t>
    </dgm:pt>
    <dgm:pt modelId="{22F565D8-F05D-43FA-BC78-CBB0467202B7}" type="sibTrans" cxnId="{80B8FF94-1493-46D7-AD67-CFE139EC62E0}">
      <dgm:prSet/>
      <dgm:spPr/>
      <dgm:t>
        <a:bodyPr/>
        <a:lstStyle/>
        <a:p>
          <a:endParaRPr lang="it-IT"/>
        </a:p>
      </dgm:t>
    </dgm:pt>
    <dgm:pt modelId="{E6A71732-14E8-46FD-8FD9-323A5BC7329E}">
      <dgm:prSet phldrT="[Testo]" custT="1"/>
      <dgm:spPr/>
      <dgm:t>
        <a:bodyPr/>
        <a:lstStyle/>
        <a:p>
          <a:r>
            <a:rPr lang="it-IT" sz="1400" b="1" dirty="0">
              <a:solidFill>
                <a:srgbClr val="FFFF00"/>
              </a:solidFill>
            </a:rPr>
            <a:t>Soggetti da intercettare</a:t>
          </a:r>
        </a:p>
      </dgm:t>
    </dgm:pt>
    <dgm:pt modelId="{C05923FC-F5F1-435D-A75A-E27BE3ABD04C}" type="parTrans" cxnId="{6F6BD56F-D179-41DF-A7ED-A41F1B51D980}">
      <dgm:prSet/>
      <dgm:spPr/>
      <dgm:t>
        <a:bodyPr/>
        <a:lstStyle/>
        <a:p>
          <a:endParaRPr lang="it-IT"/>
        </a:p>
      </dgm:t>
    </dgm:pt>
    <dgm:pt modelId="{C04101D0-1DD1-43D2-8D4E-1F39AD3C9834}" type="sibTrans" cxnId="{6F6BD56F-D179-41DF-A7ED-A41F1B51D980}">
      <dgm:prSet/>
      <dgm:spPr/>
      <dgm:t>
        <a:bodyPr/>
        <a:lstStyle/>
        <a:p>
          <a:endParaRPr lang="it-IT"/>
        </a:p>
      </dgm:t>
    </dgm:pt>
    <dgm:pt modelId="{5993622E-892D-4FAD-821A-1A59B0FDF802}">
      <dgm:prSet phldrT="[Testo]" custT="1"/>
      <dgm:spPr/>
      <dgm:t>
        <a:bodyPr/>
        <a:lstStyle/>
        <a:p>
          <a:r>
            <a:rPr lang="it-IT" sz="1800" b="1" dirty="0">
              <a:solidFill>
                <a:srgbClr val="FFFF00"/>
              </a:solidFill>
            </a:rPr>
            <a:t>Parrocchie </a:t>
          </a:r>
        </a:p>
        <a:p>
          <a:r>
            <a:rPr lang="it-IT" sz="1600" b="1" dirty="0">
              <a:solidFill>
                <a:srgbClr val="FFFF00"/>
              </a:solidFill>
            </a:rPr>
            <a:t>Associazioni </a:t>
          </a:r>
        </a:p>
      </dgm:t>
    </dgm:pt>
    <dgm:pt modelId="{DF8954F1-D3C1-4704-B9E8-4B3AD22C9B51}" type="parTrans" cxnId="{F0CEF633-B2E7-4C86-A3D1-D77CBA57486F}">
      <dgm:prSet/>
      <dgm:spPr/>
      <dgm:t>
        <a:bodyPr/>
        <a:lstStyle/>
        <a:p>
          <a:endParaRPr lang="it-IT"/>
        </a:p>
      </dgm:t>
    </dgm:pt>
    <dgm:pt modelId="{8EAB567A-262F-4603-A64E-B84DDD093D31}" type="sibTrans" cxnId="{F0CEF633-B2E7-4C86-A3D1-D77CBA57486F}">
      <dgm:prSet/>
      <dgm:spPr/>
      <dgm:t>
        <a:bodyPr/>
        <a:lstStyle/>
        <a:p>
          <a:endParaRPr lang="it-IT"/>
        </a:p>
      </dgm:t>
    </dgm:pt>
    <dgm:pt modelId="{A48B0E8B-6921-44E5-87BA-4A0F60FB6B5A}" type="pres">
      <dgm:prSet presAssocID="{90C50E51-06A0-490B-89FC-033031C54261}" presName="composite" presStyleCnt="0">
        <dgm:presLayoutVars>
          <dgm:chMax val="3"/>
          <dgm:animLvl val="lvl"/>
          <dgm:resizeHandles val="exact"/>
        </dgm:presLayoutVars>
      </dgm:prSet>
      <dgm:spPr/>
    </dgm:pt>
    <dgm:pt modelId="{3D058178-B36D-483C-BCE9-29C5DAE99ECD}" type="pres">
      <dgm:prSet presAssocID="{6747C4AC-11A4-47C3-9854-DACA9658BF4D}" presName="gear1" presStyleLbl="node1" presStyleIdx="0" presStyleCnt="3" custLinFactNeighborX="-1078">
        <dgm:presLayoutVars>
          <dgm:chMax val="1"/>
          <dgm:bulletEnabled val="1"/>
        </dgm:presLayoutVars>
      </dgm:prSet>
      <dgm:spPr/>
    </dgm:pt>
    <dgm:pt modelId="{3A96D5AA-9ADB-4A7D-B2DB-797FCA65C8C1}" type="pres">
      <dgm:prSet presAssocID="{6747C4AC-11A4-47C3-9854-DACA9658BF4D}" presName="gear1srcNode" presStyleLbl="node1" presStyleIdx="0" presStyleCnt="3"/>
      <dgm:spPr/>
    </dgm:pt>
    <dgm:pt modelId="{B781991F-B0EC-41E4-B363-5BC41524FD9B}" type="pres">
      <dgm:prSet presAssocID="{6747C4AC-11A4-47C3-9854-DACA9658BF4D}" presName="gear1dstNode" presStyleLbl="node1" presStyleIdx="0" presStyleCnt="3"/>
      <dgm:spPr/>
    </dgm:pt>
    <dgm:pt modelId="{25C5941B-08C6-4C47-BDAE-AAA41D4F134B}" type="pres">
      <dgm:prSet presAssocID="{E6A71732-14E8-46FD-8FD9-323A5BC7329E}" presName="gear2" presStyleLbl="node1" presStyleIdx="1" presStyleCnt="3">
        <dgm:presLayoutVars>
          <dgm:chMax val="1"/>
          <dgm:bulletEnabled val="1"/>
        </dgm:presLayoutVars>
      </dgm:prSet>
      <dgm:spPr/>
    </dgm:pt>
    <dgm:pt modelId="{7F86B826-348F-429C-BB35-C54285D04750}" type="pres">
      <dgm:prSet presAssocID="{E6A71732-14E8-46FD-8FD9-323A5BC7329E}" presName="gear2srcNode" presStyleLbl="node1" presStyleIdx="1" presStyleCnt="3"/>
      <dgm:spPr/>
    </dgm:pt>
    <dgm:pt modelId="{30D0923D-A0DD-4B19-BD98-4BED0EE89FF2}" type="pres">
      <dgm:prSet presAssocID="{E6A71732-14E8-46FD-8FD9-323A5BC7329E}" presName="gear2dstNode" presStyleLbl="node1" presStyleIdx="1" presStyleCnt="3"/>
      <dgm:spPr/>
    </dgm:pt>
    <dgm:pt modelId="{6CD9C511-4FFA-4A95-86D8-62129717AEBB}" type="pres">
      <dgm:prSet presAssocID="{5993622E-892D-4FAD-821A-1A59B0FDF802}" presName="gear3" presStyleLbl="node1" presStyleIdx="2" presStyleCnt="3"/>
      <dgm:spPr/>
    </dgm:pt>
    <dgm:pt modelId="{16FB86F7-3F77-4321-A7E6-0AED78C9F399}" type="pres">
      <dgm:prSet presAssocID="{5993622E-892D-4FAD-821A-1A59B0FDF802}" presName="gear3tx" presStyleLbl="node1" presStyleIdx="2" presStyleCnt="3">
        <dgm:presLayoutVars>
          <dgm:chMax val="1"/>
          <dgm:bulletEnabled val="1"/>
        </dgm:presLayoutVars>
      </dgm:prSet>
      <dgm:spPr/>
    </dgm:pt>
    <dgm:pt modelId="{3B32A269-EEB1-47FF-92AB-485C250D53E9}" type="pres">
      <dgm:prSet presAssocID="{5993622E-892D-4FAD-821A-1A59B0FDF802}" presName="gear3srcNode" presStyleLbl="node1" presStyleIdx="2" presStyleCnt="3"/>
      <dgm:spPr/>
    </dgm:pt>
    <dgm:pt modelId="{B241BF65-F4F3-4AEB-84FF-61E6CB10FD93}" type="pres">
      <dgm:prSet presAssocID="{5993622E-892D-4FAD-821A-1A59B0FDF802}" presName="gear3dstNode" presStyleLbl="node1" presStyleIdx="2" presStyleCnt="3"/>
      <dgm:spPr/>
    </dgm:pt>
    <dgm:pt modelId="{B4A4FEB5-1AAC-43EB-8120-61CC6C14433E}" type="pres">
      <dgm:prSet presAssocID="{22F565D8-F05D-43FA-BC78-CBB0467202B7}" presName="connector1" presStyleLbl="sibTrans2D1" presStyleIdx="0" presStyleCnt="3"/>
      <dgm:spPr/>
    </dgm:pt>
    <dgm:pt modelId="{841110E5-7FF5-4A5E-B66F-9CD686F0B117}" type="pres">
      <dgm:prSet presAssocID="{C04101D0-1DD1-43D2-8D4E-1F39AD3C9834}" presName="connector2" presStyleLbl="sibTrans2D1" presStyleIdx="1" presStyleCnt="3"/>
      <dgm:spPr/>
    </dgm:pt>
    <dgm:pt modelId="{FE048DDE-078A-4B0F-8953-AC7AD5A696F2}" type="pres">
      <dgm:prSet presAssocID="{8EAB567A-262F-4603-A64E-B84DDD093D31}" presName="connector3" presStyleLbl="sibTrans2D1" presStyleIdx="2" presStyleCnt="3"/>
      <dgm:spPr/>
    </dgm:pt>
  </dgm:ptLst>
  <dgm:cxnLst>
    <dgm:cxn modelId="{73EBE305-F85B-456E-9EEF-4268EC25560A}" type="presOf" srcId="{5993622E-892D-4FAD-821A-1A59B0FDF802}" destId="{B241BF65-F4F3-4AEB-84FF-61E6CB10FD93}" srcOrd="3" destOrd="0" presId="urn:microsoft.com/office/officeart/2005/8/layout/gear1"/>
    <dgm:cxn modelId="{ACEADD23-E4BD-44A6-90C3-8188988B8581}" type="presOf" srcId="{5993622E-892D-4FAD-821A-1A59B0FDF802}" destId="{16FB86F7-3F77-4321-A7E6-0AED78C9F399}" srcOrd="1" destOrd="0" presId="urn:microsoft.com/office/officeart/2005/8/layout/gear1"/>
    <dgm:cxn modelId="{141F8830-D7F5-4C8F-902C-029416EBA3EC}" type="presOf" srcId="{8EAB567A-262F-4603-A64E-B84DDD093D31}" destId="{FE048DDE-078A-4B0F-8953-AC7AD5A696F2}" srcOrd="0" destOrd="0" presId="urn:microsoft.com/office/officeart/2005/8/layout/gear1"/>
    <dgm:cxn modelId="{F0CEF633-B2E7-4C86-A3D1-D77CBA57486F}" srcId="{90C50E51-06A0-490B-89FC-033031C54261}" destId="{5993622E-892D-4FAD-821A-1A59B0FDF802}" srcOrd="2" destOrd="0" parTransId="{DF8954F1-D3C1-4704-B9E8-4B3AD22C9B51}" sibTransId="{8EAB567A-262F-4603-A64E-B84DDD093D31}"/>
    <dgm:cxn modelId="{CF055736-E5DE-46DB-AEE1-97B26FEF8C67}" type="presOf" srcId="{E6A71732-14E8-46FD-8FD9-323A5BC7329E}" destId="{7F86B826-348F-429C-BB35-C54285D04750}" srcOrd="1" destOrd="0" presId="urn:microsoft.com/office/officeart/2005/8/layout/gear1"/>
    <dgm:cxn modelId="{0F0B2438-6DDB-4709-8E15-36FF7769BC6B}" type="presOf" srcId="{6747C4AC-11A4-47C3-9854-DACA9658BF4D}" destId="{3D058178-B36D-483C-BCE9-29C5DAE99ECD}" srcOrd="0" destOrd="0" presId="urn:microsoft.com/office/officeart/2005/8/layout/gear1"/>
    <dgm:cxn modelId="{ED4BE742-E5E9-4046-AF8E-7D4D0D6B2EF8}" type="presOf" srcId="{6747C4AC-11A4-47C3-9854-DACA9658BF4D}" destId="{B781991F-B0EC-41E4-B363-5BC41524FD9B}" srcOrd="2" destOrd="0" presId="urn:microsoft.com/office/officeart/2005/8/layout/gear1"/>
    <dgm:cxn modelId="{0AB8DC64-7075-4AA7-8C91-33C9580BC20E}" type="presOf" srcId="{6747C4AC-11A4-47C3-9854-DACA9658BF4D}" destId="{3A96D5AA-9ADB-4A7D-B2DB-797FCA65C8C1}" srcOrd="1" destOrd="0" presId="urn:microsoft.com/office/officeart/2005/8/layout/gear1"/>
    <dgm:cxn modelId="{BFCA224A-2F40-40E1-9308-1519CFC6AAC1}" type="presOf" srcId="{22F565D8-F05D-43FA-BC78-CBB0467202B7}" destId="{B4A4FEB5-1AAC-43EB-8120-61CC6C14433E}" srcOrd="0" destOrd="0" presId="urn:microsoft.com/office/officeart/2005/8/layout/gear1"/>
    <dgm:cxn modelId="{6F6BD56F-D179-41DF-A7ED-A41F1B51D980}" srcId="{90C50E51-06A0-490B-89FC-033031C54261}" destId="{E6A71732-14E8-46FD-8FD9-323A5BC7329E}" srcOrd="1" destOrd="0" parTransId="{C05923FC-F5F1-435D-A75A-E27BE3ABD04C}" sibTransId="{C04101D0-1DD1-43D2-8D4E-1F39AD3C9834}"/>
    <dgm:cxn modelId="{E8E14951-5655-46C0-9120-E070D58B3735}" type="presOf" srcId="{5993622E-892D-4FAD-821A-1A59B0FDF802}" destId="{6CD9C511-4FFA-4A95-86D8-62129717AEBB}" srcOrd="0" destOrd="0" presId="urn:microsoft.com/office/officeart/2005/8/layout/gear1"/>
    <dgm:cxn modelId="{FA3C0376-E257-499B-8610-E5649BB5CE66}" type="presOf" srcId="{E6A71732-14E8-46FD-8FD9-323A5BC7329E}" destId="{30D0923D-A0DD-4B19-BD98-4BED0EE89FF2}" srcOrd="2" destOrd="0" presId="urn:microsoft.com/office/officeart/2005/8/layout/gear1"/>
    <dgm:cxn modelId="{D660847E-71FB-4B05-BAFD-E8BC9EF6E003}" type="presOf" srcId="{C04101D0-1DD1-43D2-8D4E-1F39AD3C9834}" destId="{841110E5-7FF5-4A5E-B66F-9CD686F0B117}" srcOrd="0" destOrd="0" presId="urn:microsoft.com/office/officeart/2005/8/layout/gear1"/>
    <dgm:cxn modelId="{C861278F-CBDC-4247-907A-D46316892D17}" type="presOf" srcId="{90C50E51-06A0-490B-89FC-033031C54261}" destId="{A48B0E8B-6921-44E5-87BA-4A0F60FB6B5A}" srcOrd="0" destOrd="0" presId="urn:microsoft.com/office/officeart/2005/8/layout/gear1"/>
    <dgm:cxn modelId="{80B8FF94-1493-46D7-AD67-CFE139EC62E0}" srcId="{90C50E51-06A0-490B-89FC-033031C54261}" destId="{6747C4AC-11A4-47C3-9854-DACA9658BF4D}" srcOrd="0" destOrd="0" parTransId="{92A3D458-03B3-481E-974A-2E537EC5C904}" sibTransId="{22F565D8-F05D-43FA-BC78-CBB0467202B7}"/>
    <dgm:cxn modelId="{29BAF9BE-AD9B-4F85-B8CD-AE8DD7E9C160}" type="presOf" srcId="{E6A71732-14E8-46FD-8FD9-323A5BC7329E}" destId="{25C5941B-08C6-4C47-BDAE-AAA41D4F134B}" srcOrd="0" destOrd="0" presId="urn:microsoft.com/office/officeart/2005/8/layout/gear1"/>
    <dgm:cxn modelId="{BC6192D5-6DFF-44C8-9B79-46F7371C16DC}" type="presOf" srcId="{5993622E-892D-4FAD-821A-1A59B0FDF802}" destId="{3B32A269-EEB1-47FF-92AB-485C250D53E9}" srcOrd="2" destOrd="0" presId="urn:microsoft.com/office/officeart/2005/8/layout/gear1"/>
    <dgm:cxn modelId="{795B8678-0507-4215-9636-20B23199CB7F}" type="presParOf" srcId="{A48B0E8B-6921-44E5-87BA-4A0F60FB6B5A}" destId="{3D058178-B36D-483C-BCE9-29C5DAE99ECD}" srcOrd="0" destOrd="0" presId="urn:microsoft.com/office/officeart/2005/8/layout/gear1"/>
    <dgm:cxn modelId="{36CBB331-A99C-4B05-A1F8-DF9FFC20E24A}" type="presParOf" srcId="{A48B0E8B-6921-44E5-87BA-4A0F60FB6B5A}" destId="{3A96D5AA-9ADB-4A7D-B2DB-797FCA65C8C1}" srcOrd="1" destOrd="0" presId="urn:microsoft.com/office/officeart/2005/8/layout/gear1"/>
    <dgm:cxn modelId="{57CD8E78-4F8B-45CB-9F97-271F2AB7440E}" type="presParOf" srcId="{A48B0E8B-6921-44E5-87BA-4A0F60FB6B5A}" destId="{B781991F-B0EC-41E4-B363-5BC41524FD9B}" srcOrd="2" destOrd="0" presId="urn:microsoft.com/office/officeart/2005/8/layout/gear1"/>
    <dgm:cxn modelId="{73938FCA-9ECD-401F-8D59-36FA5A51D2C9}" type="presParOf" srcId="{A48B0E8B-6921-44E5-87BA-4A0F60FB6B5A}" destId="{25C5941B-08C6-4C47-BDAE-AAA41D4F134B}" srcOrd="3" destOrd="0" presId="urn:microsoft.com/office/officeart/2005/8/layout/gear1"/>
    <dgm:cxn modelId="{508D9DCB-20A0-4171-8B36-7774F675CFFA}" type="presParOf" srcId="{A48B0E8B-6921-44E5-87BA-4A0F60FB6B5A}" destId="{7F86B826-348F-429C-BB35-C54285D04750}" srcOrd="4" destOrd="0" presId="urn:microsoft.com/office/officeart/2005/8/layout/gear1"/>
    <dgm:cxn modelId="{312B21F9-4FF3-43A8-8E31-7B2E88BC70A2}" type="presParOf" srcId="{A48B0E8B-6921-44E5-87BA-4A0F60FB6B5A}" destId="{30D0923D-A0DD-4B19-BD98-4BED0EE89FF2}" srcOrd="5" destOrd="0" presId="urn:microsoft.com/office/officeart/2005/8/layout/gear1"/>
    <dgm:cxn modelId="{1539D6E4-41CD-4085-A864-8490147D25D0}" type="presParOf" srcId="{A48B0E8B-6921-44E5-87BA-4A0F60FB6B5A}" destId="{6CD9C511-4FFA-4A95-86D8-62129717AEBB}" srcOrd="6" destOrd="0" presId="urn:microsoft.com/office/officeart/2005/8/layout/gear1"/>
    <dgm:cxn modelId="{3E567EEB-9BB4-4E76-8C77-120291ED5976}" type="presParOf" srcId="{A48B0E8B-6921-44E5-87BA-4A0F60FB6B5A}" destId="{16FB86F7-3F77-4321-A7E6-0AED78C9F399}" srcOrd="7" destOrd="0" presId="urn:microsoft.com/office/officeart/2005/8/layout/gear1"/>
    <dgm:cxn modelId="{F8127788-5F21-4CED-A1E4-FB74F07D7FDE}" type="presParOf" srcId="{A48B0E8B-6921-44E5-87BA-4A0F60FB6B5A}" destId="{3B32A269-EEB1-47FF-92AB-485C250D53E9}" srcOrd="8" destOrd="0" presId="urn:microsoft.com/office/officeart/2005/8/layout/gear1"/>
    <dgm:cxn modelId="{F0BA1824-35C8-49C2-8E82-6126DC219F1A}" type="presParOf" srcId="{A48B0E8B-6921-44E5-87BA-4A0F60FB6B5A}" destId="{B241BF65-F4F3-4AEB-84FF-61E6CB10FD93}" srcOrd="9" destOrd="0" presId="urn:microsoft.com/office/officeart/2005/8/layout/gear1"/>
    <dgm:cxn modelId="{6CD66623-D846-4A19-B24B-E7E1ECD390B5}" type="presParOf" srcId="{A48B0E8B-6921-44E5-87BA-4A0F60FB6B5A}" destId="{B4A4FEB5-1AAC-43EB-8120-61CC6C14433E}" srcOrd="10" destOrd="0" presId="urn:microsoft.com/office/officeart/2005/8/layout/gear1"/>
    <dgm:cxn modelId="{2903A5F2-C66B-4CB6-B6EA-16796D0A7E96}" type="presParOf" srcId="{A48B0E8B-6921-44E5-87BA-4A0F60FB6B5A}" destId="{841110E5-7FF5-4A5E-B66F-9CD686F0B117}" srcOrd="11" destOrd="0" presId="urn:microsoft.com/office/officeart/2005/8/layout/gear1"/>
    <dgm:cxn modelId="{7C4BCC7C-C2E2-46BD-898A-1AEA7A726A57}" type="presParOf" srcId="{A48B0E8B-6921-44E5-87BA-4A0F60FB6B5A}" destId="{FE048DDE-078A-4B0F-8953-AC7AD5A696F2}" srcOrd="12" destOrd="0" presId="urn:microsoft.com/office/officeart/2005/8/layout/gear1"/>
  </dgm:cxnLst>
  <dgm:bg>
    <a:blipFill>
      <a:blip xmlns:r="http://schemas.openxmlformats.org/officeDocument/2006/relationships" r:embed="rId1">
        <a:extLs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2491-6C72-40C9-BD22-63165E04DF86}">
      <dsp:nvSpPr>
        <dsp:cNvPr id="0" name=""/>
        <dsp:cNvSpPr/>
      </dsp:nvSpPr>
      <dsp:spPr>
        <a:xfrm>
          <a:off x="71031" y="1901239"/>
          <a:ext cx="3377629" cy="2026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Luca 10, 38-42 </a:t>
          </a:r>
        </a:p>
      </dsp:txBody>
      <dsp:txXfrm>
        <a:off x="71031" y="1901239"/>
        <a:ext cx="3377629" cy="2026577"/>
      </dsp:txXfrm>
    </dsp:sp>
    <dsp:sp modelId="{0DA8D2C0-189E-400D-9EF0-A03878582BF8}">
      <dsp:nvSpPr>
        <dsp:cNvPr id="0" name=""/>
        <dsp:cNvSpPr/>
      </dsp:nvSpPr>
      <dsp:spPr>
        <a:xfrm>
          <a:off x="3715391" y="492910"/>
          <a:ext cx="3377629" cy="2026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Mentre erano in cammino, entrò in un villaggio</a:t>
          </a:r>
        </a:p>
        <a:p>
          <a:pPr marL="0" lvl="0" indent="0" algn="ctr" defTabSz="1022350">
            <a:lnSpc>
              <a:spcPct val="90000"/>
            </a:lnSpc>
            <a:spcBef>
              <a:spcPct val="0"/>
            </a:spcBef>
            <a:spcAft>
              <a:spcPct val="35000"/>
            </a:spcAft>
            <a:buNone/>
          </a:pPr>
          <a:r>
            <a:rPr lang="it-IT" sz="1800" kern="1200" dirty="0">
              <a:solidFill>
                <a:srgbClr val="FFFF00"/>
              </a:solidFill>
            </a:rPr>
            <a:t>Cantiere della strada e del villaggio</a:t>
          </a:r>
        </a:p>
      </dsp:txBody>
      <dsp:txXfrm>
        <a:off x="3715391" y="492910"/>
        <a:ext cx="3377629" cy="2026577"/>
      </dsp:txXfrm>
    </dsp:sp>
    <dsp:sp modelId="{369C8EF3-128A-4CE2-8AB1-44154BDD1B8B}">
      <dsp:nvSpPr>
        <dsp:cNvPr id="0" name=""/>
        <dsp:cNvSpPr/>
      </dsp:nvSpPr>
      <dsp:spPr>
        <a:xfrm>
          <a:off x="7414166" y="492910"/>
          <a:ext cx="3377629" cy="2026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Una donna, di nome Marta, lo ospitò</a:t>
          </a:r>
        </a:p>
        <a:p>
          <a:pPr marL="0" lvl="0" indent="0" algn="ctr" defTabSz="1022350">
            <a:lnSpc>
              <a:spcPct val="90000"/>
            </a:lnSpc>
            <a:spcBef>
              <a:spcPct val="0"/>
            </a:spcBef>
            <a:spcAft>
              <a:spcPct val="35000"/>
            </a:spcAft>
            <a:buNone/>
          </a:pPr>
          <a:r>
            <a:rPr lang="it-IT" sz="1600" kern="1200" dirty="0">
              <a:solidFill>
                <a:srgbClr val="FFFF00"/>
              </a:solidFill>
            </a:rPr>
            <a:t>Cantiere dell’ospitalità e della casa</a:t>
          </a:r>
        </a:p>
      </dsp:txBody>
      <dsp:txXfrm>
        <a:off x="7414166" y="492910"/>
        <a:ext cx="3377629" cy="2026577"/>
      </dsp:txXfrm>
    </dsp:sp>
    <dsp:sp modelId="{AD5BD4C8-AA74-4899-884B-7C01D7DF0C97}">
      <dsp:nvSpPr>
        <dsp:cNvPr id="0" name=""/>
        <dsp:cNvSpPr/>
      </dsp:nvSpPr>
      <dsp:spPr>
        <a:xfrm>
          <a:off x="3759875" y="2914521"/>
          <a:ext cx="3377629" cy="2026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Maria …seduta ai piedi del Signore, ascoltava la sua parola. Marta invece era distolta per i molti servizi</a:t>
          </a:r>
        </a:p>
        <a:p>
          <a:pPr marL="0" lvl="0" indent="0" algn="ctr" defTabSz="800100">
            <a:lnSpc>
              <a:spcPct val="90000"/>
            </a:lnSpc>
            <a:spcBef>
              <a:spcPct val="0"/>
            </a:spcBef>
            <a:spcAft>
              <a:spcPct val="35000"/>
            </a:spcAft>
            <a:buNone/>
          </a:pPr>
          <a:r>
            <a:rPr lang="it-IT" sz="1600" kern="1200" dirty="0">
              <a:solidFill>
                <a:srgbClr val="FFFF00"/>
              </a:solidFill>
            </a:rPr>
            <a:t>Cantiere delle diaconie e della formazione spirituale</a:t>
          </a:r>
          <a:endParaRPr lang="it-IT" sz="1800" kern="1200" dirty="0">
            <a:solidFill>
              <a:srgbClr val="FFFF00"/>
            </a:solidFill>
          </a:endParaRPr>
        </a:p>
      </dsp:txBody>
      <dsp:txXfrm>
        <a:off x="3759875" y="2914521"/>
        <a:ext cx="3377629" cy="2026577"/>
      </dsp:txXfrm>
    </dsp:sp>
    <dsp:sp modelId="{18521AE3-6D13-4EED-841A-464A82F63F4F}">
      <dsp:nvSpPr>
        <dsp:cNvPr id="0" name=""/>
        <dsp:cNvSpPr/>
      </dsp:nvSpPr>
      <dsp:spPr>
        <a:xfrm>
          <a:off x="7430783" y="2918473"/>
          <a:ext cx="3377629" cy="2026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it-IT" sz="4800" kern="1200" dirty="0"/>
            <a:t>… </a:t>
          </a:r>
          <a:r>
            <a:rPr lang="it-IT" sz="2800" kern="1200" dirty="0"/>
            <a:t>la parte migliore</a:t>
          </a:r>
        </a:p>
        <a:p>
          <a:pPr marL="0" lvl="0" indent="0" algn="ctr" defTabSz="2133600">
            <a:lnSpc>
              <a:spcPct val="90000"/>
            </a:lnSpc>
            <a:spcBef>
              <a:spcPct val="0"/>
            </a:spcBef>
            <a:spcAft>
              <a:spcPct val="35000"/>
            </a:spcAft>
            <a:buNone/>
          </a:pPr>
          <a:r>
            <a:rPr lang="it-IT" sz="1600" kern="1200" dirty="0">
              <a:solidFill>
                <a:srgbClr val="FFFF00"/>
              </a:solidFill>
            </a:rPr>
            <a:t>Cantiere di come la Chiesa presenta Gesù alle persone</a:t>
          </a:r>
        </a:p>
        <a:p>
          <a:pPr marL="0" lvl="0" indent="0" algn="ctr" defTabSz="2133600">
            <a:lnSpc>
              <a:spcPct val="90000"/>
            </a:lnSpc>
            <a:spcBef>
              <a:spcPct val="0"/>
            </a:spcBef>
            <a:spcAft>
              <a:spcPct val="35000"/>
            </a:spcAft>
            <a:buNone/>
          </a:pPr>
          <a:r>
            <a:rPr lang="it-IT" sz="2800" kern="1200" dirty="0"/>
            <a:t> </a:t>
          </a:r>
        </a:p>
      </dsp:txBody>
      <dsp:txXfrm>
        <a:off x="7430783" y="2918473"/>
        <a:ext cx="3377629" cy="2026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58178-B36D-483C-BCE9-29C5DAE99ECD}">
      <dsp:nvSpPr>
        <dsp:cNvPr id="0" name=""/>
        <dsp:cNvSpPr/>
      </dsp:nvSpPr>
      <dsp:spPr>
        <a:xfrm>
          <a:off x="4907721" y="2630697"/>
          <a:ext cx="3215297" cy="321529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rgbClr val="FFFF00"/>
              </a:solidFill>
            </a:rPr>
            <a:t>Realtà </a:t>
          </a:r>
          <a:r>
            <a:rPr lang="it-IT" sz="2100" b="1" kern="1200" dirty="0" err="1">
              <a:solidFill>
                <a:srgbClr val="FFFF00"/>
              </a:solidFill>
            </a:rPr>
            <a:t>extraecclesiale</a:t>
          </a:r>
          <a:endParaRPr lang="it-IT" sz="2100" b="1" kern="1200" dirty="0">
            <a:solidFill>
              <a:srgbClr val="FFFF00"/>
            </a:solidFill>
          </a:endParaRPr>
        </a:p>
      </dsp:txBody>
      <dsp:txXfrm>
        <a:off x="5554139" y="3383865"/>
        <a:ext cx="1922461" cy="1652729"/>
      </dsp:txXfrm>
    </dsp:sp>
    <dsp:sp modelId="{25C5941B-08C6-4C47-BDAE-AAA41D4F134B}">
      <dsp:nvSpPr>
        <dsp:cNvPr id="0" name=""/>
        <dsp:cNvSpPr/>
      </dsp:nvSpPr>
      <dsp:spPr>
        <a:xfrm>
          <a:off x="3071664" y="1870718"/>
          <a:ext cx="2338398" cy="233839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rgbClr val="FFFF00"/>
              </a:solidFill>
            </a:rPr>
            <a:t>Soggetti da intercettare</a:t>
          </a:r>
        </a:p>
      </dsp:txBody>
      <dsp:txXfrm>
        <a:off x="3660363" y="2462975"/>
        <a:ext cx="1161000" cy="1153884"/>
      </dsp:txXfrm>
    </dsp:sp>
    <dsp:sp modelId="{6CD9C511-4FFA-4A95-86D8-62129717AEBB}">
      <dsp:nvSpPr>
        <dsp:cNvPr id="0" name=""/>
        <dsp:cNvSpPr/>
      </dsp:nvSpPr>
      <dsp:spPr>
        <a:xfrm rot="20700000">
          <a:off x="4381405" y="257462"/>
          <a:ext cx="2291152" cy="229115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FFFF00"/>
              </a:solidFill>
            </a:rPr>
            <a:t>Uffici pastorali</a:t>
          </a:r>
        </a:p>
      </dsp:txBody>
      <dsp:txXfrm rot="-20700000">
        <a:off x="4883922" y="759979"/>
        <a:ext cx="1286118" cy="1286118"/>
      </dsp:txXfrm>
    </dsp:sp>
    <dsp:sp modelId="{B4A4FEB5-1AAC-43EB-8120-61CC6C14433E}">
      <dsp:nvSpPr>
        <dsp:cNvPr id="0" name=""/>
        <dsp:cNvSpPr/>
      </dsp:nvSpPr>
      <dsp:spPr>
        <a:xfrm>
          <a:off x="4713688" y="2134897"/>
          <a:ext cx="4115580" cy="4115580"/>
        </a:xfrm>
        <a:prstGeom prst="circularArrow">
          <a:avLst>
            <a:gd name="adj1" fmla="val 4688"/>
            <a:gd name="adj2" fmla="val 299029"/>
            <a:gd name="adj3" fmla="val 2545285"/>
            <a:gd name="adj4" fmla="val 1579991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110E5-7FF5-4A5E-B66F-9CD686F0B117}">
      <dsp:nvSpPr>
        <dsp:cNvPr id="0" name=""/>
        <dsp:cNvSpPr/>
      </dsp:nvSpPr>
      <dsp:spPr>
        <a:xfrm>
          <a:off x="2657538" y="1346231"/>
          <a:ext cx="2990226" cy="299022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48DDE-078A-4B0F-8953-AC7AD5A696F2}">
      <dsp:nvSpPr>
        <dsp:cNvPr id="0" name=""/>
        <dsp:cNvSpPr/>
      </dsp:nvSpPr>
      <dsp:spPr>
        <a:xfrm>
          <a:off x="3851438" y="-251474"/>
          <a:ext cx="3224066" cy="322406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9F608-C476-46FE-A371-8BDEF661361F}">
      <dsp:nvSpPr>
        <dsp:cNvPr id="0" name=""/>
        <dsp:cNvSpPr/>
      </dsp:nvSpPr>
      <dsp:spPr>
        <a:xfrm>
          <a:off x="5835475" y="2552311"/>
          <a:ext cx="3080072" cy="3149503"/>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Movimenti Associazioni</a:t>
          </a:r>
        </a:p>
        <a:p>
          <a:pPr marL="0" lvl="0" indent="0" algn="ctr" defTabSz="711200">
            <a:lnSpc>
              <a:spcPct val="90000"/>
            </a:lnSpc>
            <a:spcBef>
              <a:spcPct val="0"/>
            </a:spcBef>
            <a:spcAft>
              <a:spcPct val="35000"/>
            </a:spcAft>
            <a:buNone/>
          </a:pPr>
          <a:r>
            <a:rPr lang="it-IT" sz="1600" kern="1200" dirty="0"/>
            <a:t>Società sportive</a:t>
          </a:r>
        </a:p>
        <a:p>
          <a:pPr marL="0" lvl="0" indent="0" algn="ctr" defTabSz="711200">
            <a:lnSpc>
              <a:spcPct val="90000"/>
            </a:lnSpc>
            <a:spcBef>
              <a:spcPct val="0"/>
            </a:spcBef>
            <a:spcAft>
              <a:spcPct val="35000"/>
            </a:spcAft>
            <a:buNone/>
          </a:pPr>
          <a:r>
            <a:rPr lang="it-IT" sz="1600" kern="1200" dirty="0"/>
            <a:t>Associazioni culturali </a:t>
          </a:r>
        </a:p>
        <a:p>
          <a:pPr marL="0" lvl="0" indent="0" algn="ctr" defTabSz="711200">
            <a:lnSpc>
              <a:spcPct val="90000"/>
            </a:lnSpc>
            <a:spcBef>
              <a:spcPct val="0"/>
            </a:spcBef>
            <a:spcAft>
              <a:spcPct val="35000"/>
            </a:spcAft>
            <a:buNone/>
          </a:pPr>
          <a:r>
            <a:rPr lang="it-IT" sz="1600" kern="1200" dirty="0"/>
            <a:t>musica </a:t>
          </a:r>
        </a:p>
      </dsp:txBody>
      <dsp:txXfrm>
        <a:off x="6454706" y="3285454"/>
        <a:ext cx="1841610" cy="1627832"/>
      </dsp:txXfrm>
    </dsp:sp>
    <dsp:sp modelId="{010C0827-454F-473C-BB99-F337AF7C32D4}">
      <dsp:nvSpPr>
        <dsp:cNvPr id="0" name=""/>
        <dsp:cNvSpPr/>
      </dsp:nvSpPr>
      <dsp:spPr>
        <a:xfrm>
          <a:off x="1970695" y="2281386"/>
          <a:ext cx="3247541" cy="31472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it-IT" sz="3300" kern="1200" dirty="0"/>
            <a:t>giovani</a:t>
          </a:r>
        </a:p>
      </dsp:txBody>
      <dsp:txXfrm>
        <a:off x="2777607" y="3078515"/>
        <a:ext cx="1633717" cy="1553032"/>
      </dsp:txXfrm>
    </dsp:sp>
    <dsp:sp modelId="{F2E0CF39-218D-4608-87BD-2CB0AC66648A}">
      <dsp:nvSpPr>
        <dsp:cNvPr id="0" name=""/>
        <dsp:cNvSpPr/>
      </dsp:nvSpPr>
      <dsp:spPr>
        <a:xfrm rot="21018754">
          <a:off x="3943875" y="-31270"/>
          <a:ext cx="3439886" cy="335138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Ufficio scuola</a:t>
          </a:r>
        </a:p>
        <a:p>
          <a:pPr marL="0" lvl="0" indent="0" algn="ctr" defTabSz="711200">
            <a:lnSpc>
              <a:spcPct val="90000"/>
            </a:lnSpc>
            <a:spcBef>
              <a:spcPct val="0"/>
            </a:spcBef>
            <a:spcAft>
              <a:spcPct val="35000"/>
            </a:spcAft>
            <a:buNone/>
          </a:pPr>
          <a:r>
            <a:rPr lang="it-IT" sz="1600" kern="1200" dirty="0"/>
            <a:t>Pastorale universitaria</a:t>
          </a:r>
        </a:p>
        <a:p>
          <a:pPr marL="0" lvl="0" indent="0" algn="ctr" defTabSz="711200">
            <a:lnSpc>
              <a:spcPct val="90000"/>
            </a:lnSpc>
            <a:spcBef>
              <a:spcPct val="0"/>
            </a:spcBef>
            <a:spcAft>
              <a:spcPct val="35000"/>
            </a:spcAft>
            <a:buNone/>
          </a:pPr>
          <a:r>
            <a:rPr lang="it-IT" sz="1600" kern="1200" dirty="0"/>
            <a:t>Pastorale giovanile</a:t>
          </a:r>
        </a:p>
        <a:p>
          <a:pPr marL="0" lvl="0" indent="0" algn="ctr" defTabSz="711200">
            <a:lnSpc>
              <a:spcPct val="90000"/>
            </a:lnSpc>
            <a:spcBef>
              <a:spcPct val="0"/>
            </a:spcBef>
            <a:spcAft>
              <a:spcPct val="35000"/>
            </a:spcAft>
            <a:buNone/>
          </a:pPr>
          <a:r>
            <a:rPr lang="it-IT" sz="1600" kern="1200" dirty="0"/>
            <a:t>Ufficio sport e </a:t>
          </a:r>
          <a:r>
            <a:rPr lang="it-IT" sz="1600" kern="1200"/>
            <a:t>tempo libero</a:t>
          </a:r>
          <a:endParaRPr lang="it-IT" sz="1600" kern="1200" dirty="0"/>
        </a:p>
      </dsp:txBody>
      <dsp:txXfrm rot="-20700000">
        <a:off x="4703591" y="698538"/>
        <a:ext cx="1920452" cy="1891771"/>
      </dsp:txXfrm>
    </dsp:sp>
    <dsp:sp modelId="{B47575E5-6BC4-4774-B918-BE947970A5FA}">
      <dsp:nvSpPr>
        <dsp:cNvPr id="0" name=""/>
        <dsp:cNvSpPr/>
      </dsp:nvSpPr>
      <dsp:spPr>
        <a:xfrm>
          <a:off x="4842476" y="2326968"/>
          <a:ext cx="3827365" cy="3827365"/>
        </a:xfrm>
        <a:prstGeom prst="circularArrow">
          <a:avLst>
            <a:gd name="adj1" fmla="val 4687"/>
            <a:gd name="adj2" fmla="val 299029"/>
            <a:gd name="adj3" fmla="val 2539564"/>
            <a:gd name="adj4" fmla="val 158117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37733-93D4-47ED-84B1-1C45E50EC640}">
      <dsp:nvSpPr>
        <dsp:cNvPr id="0" name=""/>
        <dsp:cNvSpPr/>
      </dsp:nvSpPr>
      <dsp:spPr>
        <a:xfrm>
          <a:off x="2933684" y="1592854"/>
          <a:ext cx="2780820" cy="278082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EF7A7F-D06A-401E-826D-92301735173F}">
      <dsp:nvSpPr>
        <dsp:cNvPr id="0" name=""/>
        <dsp:cNvSpPr/>
      </dsp:nvSpPr>
      <dsp:spPr>
        <a:xfrm>
          <a:off x="4043975" y="107036"/>
          <a:ext cx="2998284" cy="299828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B4478-DEBA-4C87-BE99-6ED515987E00}">
      <dsp:nvSpPr>
        <dsp:cNvPr id="0" name=""/>
        <dsp:cNvSpPr/>
      </dsp:nvSpPr>
      <dsp:spPr>
        <a:xfrm>
          <a:off x="1083761" y="49"/>
          <a:ext cx="4343865" cy="26063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i="0" u="none" kern="1200" dirty="0">
              <a:solidFill>
                <a:srgbClr val="0070C0"/>
              </a:solidFill>
            </a:rPr>
            <a:t>CANTIERE DELLA STRADA E DEL VILLAGGIO</a:t>
          </a:r>
        </a:p>
        <a:p>
          <a:pPr marL="0" lvl="0" indent="0" algn="ctr" defTabSz="1022350">
            <a:lnSpc>
              <a:spcPct val="90000"/>
            </a:lnSpc>
            <a:spcBef>
              <a:spcPct val="0"/>
            </a:spcBef>
            <a:spcAft>
              <a:spcPct val="35000"/>
            </a:spcAft>
            <a:buNone/>
          </a:pPr>
          <a:r>
            <a:rPr lang="it-IT" sz="2300" i="0" u="none" kern="1200" dirty="0">
              <a:solidFill>
                <a:srgbClr val="0070C0"/>
              </a:solidFill>
            </a:rPr>
            <a:t>Dove prestare ascolto ai diversi mondi in cui viviamo e lavoriamo</a:t>
          </a:r>
        </a:p>
        <a:p>
          <a:pPr marL="0" lvl="0" indent="0" algn="ctr" defTabSz="1022350">
            <a:lnSpc>
              <a:spcPct val="90000"/>
            </a:lnSpc>
            <a:spcBef>
              <a:spcPct val="0"/>
            </a:spcBef>
            <a:spcAft>
              <a:spcPct val="35000"/>
            </a:spcAft>
            <a:buNone/>
          </a:pPr>
          <a:r>
            <a:rPr lang="it-IT" sz="2300" i="0" u="none" kern="1200" dirty="0">
              <a:solidFill>
                <a:srgbClr val="0070C0"/>
              </a:solidFill>
            </a:rPr>
            <a:t>Gli ambiti in debito di ascolto</a:t>
          </a:r>
        </a:p>
      </dsp:txBody>
      <dsp:txXfrm>
        <a:off x="1083761" y="49"/>
        <a:ext cx="4343865" cy="2606319"/>
      </dsp:txXfrm>
    </dsp:sp>
    <dsp:sp modelId="{C248C680-6666-4FE0-8316-C534ADE96FAB}">
      <dsp:nvSpPr>
        <dsp:cNvPr id="0" name=""/>
        <dsp:cNvSpPr/>
      </dsp:nvSpPr>
      <dsp:spPr>
        <a:xfrm>
          <a:off x="5862013" y="49"/>
          <a:ext cx="4343865" cy="26063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solidFill>
                <a:srgbClr val="0070C0"/>
              </a:solidFill>
            </a:rPr>
            <a:t>CANTIERE DELL’OSPITALITA’ E DELLA CASA</a:t>
          </a:r>
        </a:p>
        <a:p>
          <a:pPr marL="0" lvl="0" indent="0" algn="ctr" defTabSz="1022350">
            <a:lnSpc>
              <a:spcPct val="90000"/>
            </a:lnSpc>
            <a:spcBef>
              <a:spcPct val="0"/>
            </a:spcBef>
            <a:spcAft>
              <a:spcPct val="35000"/>
            </a:spcAft>
            <a:buNone/>
          </a:pPr>
          <a:r>
            <a:rPr lang="it-IT" sz="2300" kern="1200" dirty="0">
              <a:solidFill>
                <a:srgbClr val="0070C0"/>
              </a:solidFill>
            </a:rPr>
            <a:t>Approfondimento delle effettive qualità delle relazioni comunitarie e la spinta alla missione verso l’esterno</a:t>
          </a:r>
        </a:p>
      </dsp:txBody>
      <dsp:txXfrm>
        <a:off x="5862013" y="49"/>
        <a:ext cx="4343865" cy="2606319"/>
      </dsp:txXfrm>
    </dsp:sp>
    <dsp:sp modelId="{7214333C-22A0-4348-B939-C2C7867408A2}">
      <dsp:nvSpPr>
        <dsp:cNvPr id="0" name=""/>
        <dsp:cNvSpPr/>
      </dsp:nvSpPr>
      <dsp:spPr>
        <a:xfrm>
          <a:off x="1083761" y="3040755"/>
          <a:ext cx="4343865" cy="26063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solidFill>
                <a:srgbClr val="0070C0"/>
              </a:solidFill>
            </a:rPr>
            <a:t>CANTIERE DELLE DIACONIE E DELLA FORMAZIONE SPIRITUALE</a:t>
          </a:r>
        </a:p>
        <a:p>
          <a:pPr marL="0" lvl="0" indent="0" algn="ctr" defTabSz="1022350">
            <a:lnSpc>
              <a:spcPct val="90000"/>
            </a:lnSpc>
            <a:spcBef>
              <a:spcPct val="0"/>
            </a:spcBef>
            <a:spcAft>
              <a:spcPct val="35000"/>
            </a:spcAft>
            <a:buNone/>
          </a:pPr>
          <a:r>
            <a:rPr lang="it-IT" sz="2300" kern="1200" dirty="0">
              <a:solidFill>
                <a:srgbClr val="0070C0"/>
              </a:solidFill>
            </a:rPr>
            <a:t>Servizi e ministeri ecclesiali, per vincere l’affanno e radicare meglio l’ascolto della Parola e dei fratelli</a:t>
          </a:r>
        </a:p>
      </dsp:txBody>
      <dsp:txXfrm>
        <a:off x="1083761" y="3040755"/>
        <a:ext cx="4343865" cy="2606319"/>
      </dsp:txXfrm>
    </dsp:sp>
    <dsp:sp modelId="{43F3DE0A-1281-45C6-86E0-C9B687F04A5B}">
      <dsp:nvSpPr>
        <dsp:cNvPr id="0" name=""/>
        <dsp:cNvSpPr/>
      </dsp:nvSpPr>
      <dsp:spPr>
        <a:xfrm>
          <a:off x="5862013" y="3040755"/>
          <a:ext cx="4343865" cy="26063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solidFill>
                <a:srgbClr val="0070C0"/>
              </a:solidFill>
            </a:rPr>
            <a:t>CANTIERE DELL’EVANGELIZZAZIONE DELLA CATECHESI</a:t>
          </a:r>
        </a:p>
        <a:p>
          <a:pPr marL="0" lvl="0" indent="0" algn="ctr" defTabSz="1022350">
            <a:lnSpc>
              <a:spcPct val="90000"/>
            </a:lnSpc>
            <a:spcBef>
              <a:spcPct val="0"/>
            </a:spcBef>
            <a:spcAft>
              <a:spcPct val="35000"/>
            </a:spcAft>
            <a:buNone/>
          </a:pPr>
          <a:r>
            <a:rPr lang="it-IT" sz="2300" kern="1200" dirty="0">
              <a:solidFill>
                <a:srgbClr val="0070C0"/>
              </a:solidFill>
            </a:rPr>
            <a:t>Da seguito al lavoro già svolto nella diocesi. Come la Chiesa presenta </a:t>
          </a:r>
          <a:r>
            <a:rPr lang="it-IT" sz="2300" i="1" kern="1200" dirty="0">
              <a:solidFill>
                <a:srgbClr val="0070C0"/>
              </a:solidFill>
            </a:rPr>
            <a:t>la parte migliore</a:t>
          </a:r>
        </a:p>
      </dsp:txBody>
      <dsp:txXfrm>
        <a:off x="5862013" y="3040755"/>
        <a:ext cx="4343865" cy="2606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F9564-8ACA-4548-A1AA-08890D3C9DEB}">
      <dsp:nvSpPr>
        <dsp:cNvPr id="0" name=""/>
        <dsp:cNvSpPr/>
      </dsp:nvSpPr>
      <dsp:spPr>
        <a:xfrm>
          <a:off x="5678839" y="868170"/>
          <a:ext cx="5313847" cy="3188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it-IT" sz="4800" kern="1200" dirty="0"/>
            <a:t>SCUOLE</a:t>
          </a:r>
        </a:p>
        <a:p>
          <a:pPr marL="0" lvl="0" indent="0" algn="ctr" defTabSz="2133600">
            <a:lnSpc>
              <a:spcPct val="90000"/>
            </a:lnSpc>
            <a:spcBef>
              <a:spcPct val="0"/>
            </a:spcBef>
            <a:spcAft>
              <a:spcPct val="35000"/>
            </a:spcAft>
            <a:buNone/>
          </a:pPr>
          <a:r>
            <a:rPr lang="it-IT" sz="4800" kern="1200" dirty="0"/>
            <a:t>REALTA’ EXTRA-ECCLESIALI</a:t>
          </a:r>
        </a:p>
      </dsp:txBody>
      <dsp:txXfrm>
        <a:off x="5678839" y="868170"/>
        <a:ext cx="5313847" cy="3188308"/>
      </dsp:txXfrm>
    </dsp:sp>
    <dsp:sp modelId="{05E6962A-CFC2-4575-84BE-C213C7858CF3}">
      <dsp:nvSpPr>
        <dsp:cNvPr id="0" name=""/>
        <dsp:cNvSpPr/>
      </dsp:nvSpPr>
      <dsp:spPr>
        <a:xfrm>
          <a:off x="116391" y="892641"/>
          <a:ext cx="5142848" cy="3186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it-IT" sz="4800" kern="1200" dirty="0"/>
            <a:t>GRUPPI GIOVANILI PARROCCHIALI E ASSOCIATIVI</a:t>
          </a:r>
        </a:p>
      </dsp:txBody>
      <dsp:txXfrm>
        <a:off x="116391" y="892641"/>
        <a:ext cx="5142848" cy="3186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F9564-8ACA-4548-A1AA-08890D3C9DEB}">
      <dsp:nvSpPr>
        <dsp:cNvPr id="0" name=""/>
        <dsp:cNvSpPr/>
      </dsp:nvSpPr>
      <dsp:spPr>
        <a:xfrm>
          <a:off x="282249" y="341219"/>
          <a:ext cx="5295496" cy="29586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AMBIENTI ECCLESIALI ED EXTRA-ECCLESIALI</a:t>
          </a:r>
        </a:p>
      </dsp:txBody>
      <dsp:txXfrm>
        <a:off x="282249" y="341219"/>
        <a:ext cx="5295496" cy="2958679"/>
      </dsp:txXfrm>
    </dsp:sp>
    <dsp:sp modelId="{E4226CB7-E457-4B84-AF6B-A783C35244CD}">
      <dsp:nvSpPr>
        <dsp:cNvPr id="0" name=""/>
        <dsp:cNvSpPr/>
      </dsp:nvSpPr>
      <dsp:spPr>
        <a:xfrm>
          <a:off x="6259505" y="1331752"/>
          <a:ext cx="5184108" cy="2807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OPERATORI IN AMBITO FAMIGLIARE </a:t>
          </a:r>
        </a:p>
      </dsp:txBody>
      <dsp:txXfrm>
        <a:off x="6259505" y="1331752"/>
        <a:ext cx="5184108" cy="2807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AEE28-F091-43F1-8BBD-98CF95CEE8CA}">
      <dsp:nvSpPr>
        <dsp:cNvPr id="0" name=""/>
        <dsp:cNvSpPr/>
      </dsp:nvSpPr>
      <dsp:spPr>
        <a:xfrm>
          <a:off x="3384" y="2269445"/>
          <a:ext cx="4123144" cy="16492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kern="1200" dirty="0"/>
            <a:t>CANTIERI DIFFUSI IN TUTTE LE REALTA’ ECCLESIALI ED EXTRA</a:t>
          </a:r>
        </a:p>
      </dsp:txBody>
      <dsp:txXfrm>
        <a:off x="828013" y="2269445"/>
        <a:ext cx="2473887" cy="1649257"/>
      </dsp:txXfrm>
    </dsp:sp>
    <dsp:sp modelId="{629BC756-B2CB-425C-AA4B-20B7A0CAAA4D}">
      <dsp:nvSpPr>
        <dsp:cNvPr id="0" name=""/>
        <dsp:cNvSpPr/>
      </dsp:nvSpPr>
      <dsp:spPr>
        <a:xfrm>
          <a:off x="3714213" y="2269445"/>
          <a:ext cx="4123144" cy="16492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endParaRPr lang="it-IT" sz="2100" kern="1200" dirty="0"/>
        </a:p>
        <a:p>
          <a:pPr marL="0" lvl="0" indent="0" algn="ctr" defTabSz="933450">
            <a:lnSpc>
              <a:spcPct val="90000"/>
            </a:lnSpc>
            <a:spcBef>
              <a:spcPct val="0"/>
            </a:spcBef>
            <a:spcAft>
              <a:spcPct val="35000"/>
            </a:spcAft>
            <a:buNone/>
          </a:pPr>
          <a:r>
            <a:rPr lang="it-IT" sz="2100" kern="1200" dirty="0"/>
            <a:t>CANTIERI DIOCESANI</a:t>
          </a:r>
        </a:p>
        <a:p>
          <a:pPr marL="0" lvl="0" indent="0" algn="ctr" defTabSz="933450">
            <a:lnSpc>
              <a:spcPct val="90000"/>
            </a:lnSpc>
            <a:spcBef>
              <a:spcPct val="0"/>
            </a:spcBef>
            <a:spcAft>
              <a:spcPct val="35000"/>
            </a:spcAft>
            <a:buNone/>
          </a:pPr>
          <a:endParaRPr lang="it-IT" sz="2100" kern="1200" dirty="0"/>
        </a:p>
      </dsp:txBody>
      <dsp:txXfrm>
        <a:off x="4538842" y="2269445"/>
        <a:ext cx="2473887" cy="1649257"/>
      </dsp:txXfrm>
    </dsp:sp>
    <dsp:sp modelId="{AB517DB5-A96C-4E3C-A616-8FCCA3B110E3}">
      <dsp:nvSpPr>
        <dsp:cNvPr id="0" name=""/>
        <dsp:cNvSpPr/>
      </dsp:nvSpPr>
      <dsp:spPr>
        <a:xfrm>
          <a:off x="7425043" y="2269445"/>
          <a:ext cx="4123144" cy="16492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kern="1200" dirty="0"/>
            <a:t>CANTIERI NAZIONALI</a:t>
          </a:r>
        </a:p>
      </dsp:txBody>
      <dsp:txXfrm>
        <a:off x="8249672" y="2269445"/>
        <a:ext cx="2473887" cy="1649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25DD-0520-4CE4-83EF-271CFF7FBA9F}">
      <dsp:nvSpPr>
        <dsp:cNvPr id="0" name=""/>
        <dsp:cNvSpPr/>
      </dsp:nvSpPr>
      <dsp:spPr>
        <a:xfrm>
          <a:off x="6825810" y="0"/>
          <a:ext cx="3459286" cy="2075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CONVERSAZIONE SPIRITUALE</a:t>
          </a:r>
        </a:p>
      </dsp:txBody>
      <dsp:txXfrm>
        <a:off x="6825810" y="0"/>
        <a:ext cx="3459286" cy="2075571"/>
      </dsp:txXfrm>
    </dsp:sp>
    <dsp:sp modelId="{51921FE4-C9F6-4848-B310-C3ADE45352AD}">
      <dsp:nvSpPr>
        <dsp:cNvPr id="0" name=""/>
        <dsp:cNvSpPr/>
      </dsp:nvSpPr>
      <dsp:spPr>
        <a:xfrm>
          <a:off x="470132" y="38169"/>
          <a:ext cx="5797452" cy="20228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TAVOLI TEMATICI</a:t>
          </a:r>
        </a:p>
      </dsp:txBody>
      <dsp:txXfrm>
        <a:off x="470132" y="38169"/>
        <a:ext cx="5797452" cy="2022893"/>
      </dsp:txXfrm>
    </dsp:sp>
    <dsp:sp modelId="{020CE864-716B-4861-9535-1AC479CA43D7}">
      <dsp:nvSpPr>
        <dsp:cNvPr id="0" name=""/>
        <dsp:cNvSpPr/>
      </dsp:nvSpPr>
      <dsp:spPr>
        <a:xfrm>
          <a:off x="6817542" y="2178969"/>
          <a:ext cx="3459286" cy="2075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endParaRPr lang="it-IT" sz="20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it-IT" sz="2400" kern="1200" dirty="0"/>
            <a:t>OGNUNO INVITA UN AMICO </a:t>
          </a:r>
        </a:p>
        <a:p>
          <a:pPr marL="0" lvl="0" algn="ctr" defTabSz="889000">
            <a:lnSpc>
              <a:spcPct val="90000"/>
            </a:lnSpc>
            <a:spcBef>
              <a:spcPct val="0"/>
            </a:spcBef>
            <a:spcAft>
              <a:spcPct val="35000"/>
            </a:spcAft>
            <a:buNone/>
          </a:pPr>
          <a:endParaRPr lang="it-IT" sz="2400" kern="1200" dirty="0"/>
        </a:p>
      </dsp:txBody>
      <dsp:txXfrm>
        <a:off x="6817542" y="2178969"/>
        <a:ext cx="3459286" cy="2075571"/>
      </dsp:txXfrm>
    </dsp:sp>
    <dsp:sp modelId="{26C62FD4-971B-419F-A3C3-B6C04475B51D}">
      <dsp:nvSpPr>
        <dsp:cNvPr id="0" name=""/>
        <dsp:cNvSpPr/>
      </dsp:nvSpPr>
      <dsp:spPr>
        <a:xfrm>
          <a:off x="361960" y="2283017"/>
          <a:ext cx="5897287" cy="20557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INVITARE E ANDARE</a:t>
          </a:r>
        </a:p>
      </dsp:txBody>
      <dsp:txXfrm>
        <a:off x="361960" y="2283017"/>
        <a:ext cx="5897287" cy="2055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65A75-FDBB-4B27-AE2D-598C1A667415}">
      <dsp:nvSpPr>
        <dsp:cNvPr id="0" name=""/>
        <dsp:cNvSpPr/>
      </dsp:nvSpPr>
      <dsp:spPr>
        <a:xfrm>
          <a:off x="310945" y="2522"/>
          <a:ext cx="3167234" cy="19003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rgbClr val="FFFF00"/>
              </a:solidFill>
            </a:rPr>
            <a:t>invocazione delle Spirito Santo, Lettura della Parola</a:t>
          </a:r>
        </a:p>
        <a:p>
          <a:pPr marL="0" lvl="0" indent="0" algn="ctr" defTabSz="844550">
            <a:lnSpc>
              <a:spcPct val="90000"/>
            </a:lnSpc>
            <a:spcBef>
              <a:spcPct val="0"/>
            </a:spcBef>
            <a:spcAft>
              <a:spcPct val="35000"/>
            </a:spcAft>
            <a:buNone/>
          </a:pPr>
          <a:r>
            <a:rPr lang="it-IT" sz="1900" i="1" kern="1200" dirty="0">
              <a:solidFill>
                <a:srgbClr val="FFFF00"/>
              </a:solidFill>
            </a:rPr>
            <a:t>Ovvero</a:t>
          </a:r>
          <a:r>
            <a:rPr lang="it-IT" sz="1900" kern="1200" dirty="0">
              <a:solidFill>
                <a:srgbClr val="FFFF00"/>
              </a:solidFill>
            </a:rPr>
            <a:t>, modalità consona per gli interlocutori (canzone, testo, immagine</a:t>
          </a:r>
          <a:r>
            <a:rPr lang="it-IT" sz="1900" kern="1200" dirty="0"/>
            <a:t>)</a:t>
          </a:r>
        </a:p>
      </dsp:txBody>
      <dsp:txXfrm>
        <a:off x="310945" y="2522"/>
        <a:ext cx="3167234" cy="1900340"/>
      </dsp:txXfrm>
    </dsp:sp>
    <dsp:sp modelId="{AF71A44F-752A-47EB-A4A7-2BF5601E9FF6}">
      <dsp:nvSpPr>
        <dsp:cNvPr id="0" name=""/>
        <dsp:cNvSpPr/>
      </dsp:nvSpPr>
      <dsp:spPr>
        <a:xfrm>
          <a:off x="3794903" y="2522"/>
          <a:ext cx="3167234" cy="19003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rgbClr val="FFFF00"/>
              </a:solidFill>
            </a:rPr>
            <a:t>Distribuzione domande</a:t>
          </a:r>
        </a:p>
        <a:p>
          <a:pPr marL="0" lvl="0" indent="0" algn="ctr" defTabSz="844550">
            <a:lnSpc>
              <a:spcPct val="90000"/>
            </a:lnSpc>
            <a:spcBef>
              <a:spcPct val="0"/>
            </a:spcBef>
            <a:spcAft>
              <a:spcPct val="35000"/>
            </a:spcAft>
            <a:buNone/>
          </a:pPr>
          <a:r>
            <a:rPr lang="it-IT" sz="1900" kern="1200" dirty="0">
              <a:solidFill>
                <a:srgbClr val="FFFF00"/>
              </a:solidFill>
            </a:rPr>
            <a:t>10 min. per la riflessione personale</a:t>
          </a:r>
        </a:p>
      </dsp:txBody>
      <dsp:txXfrm>
        <a:off x="3794903" y="2522"/>
        <a:ext cx="3167234" cy="1900340"/>
      </dsp:txXfrm>
    </dsp:sp>
    <dsp:sp modelId="{966F38B5-0D64-449F-BE97-6243492C8C96}">
      <dsp:nvSpPr>
        <dsp:cNvPr id="0" name=""/>
        <dsp:cNvSpPr/>
      </dsp:nvSpPr>
      <dsp:spPr>
        <a:xfrm>
          <a:off x="7278861" y="2522"/>
          <a:ext cx="3167234" cy="19003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rgbClr val="FFFF00"/>
              </a:solidFill>
            </a:rPr>
            <a:t>Racconto dei vissuti personali</a:t>
          </a:r>
        </a:p>
        <a:p>
          <a:pPr marL="0" lvl="0" indent="0" algn="ctr" defTabSz="844550">
            <a:lnSpc>
              <a:spcPct val="90000"/>
            </a:lnSpc>
            <a:spcBef>
              <a:spcPct val="0"/>
            </a:spcBef>
            <a:spcAft>
              <a:spcPct val="35000"/>
            </a:spcAft>
            <a:buNone/>
          </a:pPr>
          <a:r>
            <a:rPr lang="it-IT" sz="1900" kern="1200" dirty="0">
              <a:solidFill>
                <a:srgbClr val="FFFF00"/>
              </a:solidFill>
            </a:rPr>
            <a:t>Senza interruzioni</a:t>
          </a:r>
        </a:p>
        <a:p>
          <a:pPr marL="0" lvl="0" indent="0" algn="ctr" defTabSz="844550">
            <a:lnSpc>
              <a:spcPct val="90000"/>
            </a:lnSpc>
            <a:spcBef>
              <a:spcPct val="0"/>
            </a:spcBef>
            <a:spcAft>
              <a:spcPct val="35000"/>
            </a:spcAft>
            <a:buNone/>
          </a:pPr>
          <a:r>
            <a:rPr lang="it-IT" sz="1900" kern="1200" dirty="0">
              <a:solidFill>
                <a:srgbClr val="FFFF00"/>
              </a:solidFill>
            </a:rPr>
            <a:t>Senza giudizio né valutazioni</a:t>
          </a:r>
        </a:p>
      </dsp:txBody>
      <dsp:txXfrm>
        <a:off x="7278861" y="2522"/>
        <a:ext cx="3167234" cy="1900340"/>
      </dsp:txXfrm>
    </dsp:sp>
    <dsp:sp modelId="{C00420EA-6DD9-44FD-99C6-91C65C68EF63}">
      <dsp:nvSpPr>
        <dsp:cNvPr id="0" name=""/>
        <dsp:cNvSpPr/>
      </dsp:nvSpPr>
      <dsp:spPr>
        <a:xfrm>
          <a:off x="3794903" y="2219586"/>
          <a:ext cx="3167234" cy="19003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rgbClr val="FFFF00"/>
              </a:solidFill>
            </a:rPr>
            <a:t>Sintesi condivisa a cura del Moderatore</a:t>
          </a:r>
        </a:p>
        <a:p>
          <a:pPr marL="0" lvl="0" indent="0" algn="ctr" defTabSz="844550">
            <a:lnSpc>
              <a:spcPct val="90000"/>
            </a:lnSpc>
            <a:spcBef>
              <a:spcPct val="0"/>
            </a:spcBef>
            <a:spcAft>
              <a:spcPct val="35000"/>
            </a:spcAft>
            <a:buNone/>
          </a:pPr>
          <a:r>
            <a:rPr lang="it-IT" sz="1900" kern="1200" dirty="0">
              <a:solidFill>
                <a:srgbClr val="FFFF00"/>
              </a:solidFill>
            </a:rPr>
            <a:t>Compilazione scheda</a:t>
          </a:r>
        </a:p>
      </dsp:txBody>
      <dsp:txXfrm>
        <a:off x="3794903" y="2219586"/>
        <a:ext cx="3167234" cy="1900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50F06-AD58-441A-9A29-A898911E0A15}">
      <dsp:nvSpPr>
        <dsp:cNvPr id="0" name=""/>
        <dsp:cNvSpPr/>
      </dsp:nvSpPr>
      <dsp:spPr>
        <a:xfrm>
          <a:off x="5384788" y="3994300"/>
          <a:ext cx="1497496" cy="712672"/>
        </a:xfrm>
        <a:custGeom>
          <a:avLst/>
          <a:gdLst/>
          <a:ahLst/>
          <a:cxnLst/>
          <a:rect l="0" t="0" r="0" b="0"/>
          <a:pathLst>
            <a:path>
              <a:moveTo>
                <a:pt x="0" y="0"/>
              </a:moveTo>
              <a:lnTo>
                <a:pt x="0" y="485665"/>
              </a:lnTo>
              <a:lnTo>
                <a:pt x="1497496" y="485665"/>
              </a:lnTo>
              <a:lnTo>
                <a:pt x="1497496" y="7126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F931C-164C-4B09-BF84-B54DA2193E04}">
      <dsp:nvSpPr>
        <dsp:cNvPr id="0" name=""/>
        <dsp:cNvSpPr/>
      </dsp:nvSpPr>
      <dsp:spPr>
        <a:xfrm>
          <a:off x="3887291" y="3994300"/>
          <a:ext cx="1497496" cy="712672"/>
        </a:xfrm>
        <a:custGeom>
          <a:avLst/>
          <a:gdLst/>
          <a:ahLst/>
          <a:cxnLst/>
          <a:rect l="0" t="0" r="0" b="0"/>
          <a:pathLst>
            <a:path>
              <a:moveTo>
                <a:pt x="1497496" y="0"/>
              </a:moveTo>
              <a:lnTo>
                <a:pt x="1497496" y="485665"/>
              </a:lnTo>
              <a:lnTo>
                <a:pt x="0" y="485665"/>
              </a:lnTo>
              <a:lnTo>
                <a:pt x="0" y="7126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06588-D6BE-4E5C-BBCD-0EC7FF6CC72E}">
      <dsp:nvSpPr>
        <dsp:cNvPr id="0" name=""/>
        <dsp:cNvSpPr/>
      </dsp:nvSpPr>
      <dsp:spPr>
        <a:xfrm>
          <a:off x="5339068" y="1751173"/>
          <a:ext cx="91440" cy="687091"/>
        </a:xfrm>
        <a:custGeom>
          <a:avLst/>
          <a:gdLst/>
          <a:ahLst/>
          <a:cxnLst/>
          <a:rect l="0" t="0" r="0" b="0"/>
          <a:pathLst>
            <a:path>
              <a:moveTo>
                <a:pt x="45720" y="0"/>
              </a:moveTo>
              <a:lnTo>
                <a:pt x="45720" y="687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FBCF08-4AEB-438D-8E4F-AE39E8CFD308}">
      <dsp:nvSpPr>
        <dsp:cNvPr id="0" name=""/>
        <dsp:cNvSpPr/>
      </dsp:nvSpPr>
      <dsp:spPr>
        <a:xfrm>
          <a:off x="1383425" y="28004"/>
          <a:ext cx="8002726" cy="1723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C2AD6-DDB1-4113-B047-84D27B862F64}">
      <dsp:nvSpPr>
        <dsp:cNvPr id="0" name=""/>
        <dsp:cNvSpPr/>
      </dsp:nvSpPr>
      <dsp:spPr>
        <a:xfrm>
          <a:off x="1655697" y="286663"/>
          <a:ext cx="8002726" cy="1723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PARROCCHIE, UFFICI DIOCESANI, ASSOCIAZIONI / MOVIMENTI</a:t>
          </a:r>
        </a:p>
        <a:p>
          <a:pPr marL="0" lvl="0" indent="0" algn="ctr" defTabSz="800100">
            <a:lnSpc>
              <a:spcPct val="90000"/>
            </a:lnSpc>
            <a:spcBef>
              <a:spcPct val="0"/>
            </a:spcBef>
            <a:spcAft>
              <a:spcPct val="35000"/>
            </a:spcAft>
            <a:buNone/>
          </a:pPr>
          <a:r>
            <a:rPr lang="it-IT" sz="1800" kern="1200" dirty="0"/>
            <a:t>ASSOCIAZIONI SPORTIVE/CULTURALI</a:t>
          </a:r>
        </a:p>
        <a:p>
          <a:pPr marL="0" lvl="0" indent="0" algn="ctr" defTabSz="800100">
            <a:lnSpc>
              <a:spcPct val="90000"/>
            </a:lnSpc>
            <a:spcBef>
              <a:spcPct val="0"/>
            </a:spcBef>
            <a:spcAft>
              <a:spcPct val="35000"/>
            </a:spcAft>
            <a:buNone/>
          </a:pPr>
          <a:r>
            <a:rPr lang="it-IT" sz="1800" kern="1200" dirty="0"/>
            <a:t>ISTITUZIONI, ASSOCIAZIONI DI CATEGORIA</a:t>
          </a:r>
        </a:p>
        <a:p>
          <a:pPr marL="0" lvl="0" indent="0" algn="ctr" defTabSz="800100">
            <a:lnSpc>
              <a:spcPct val="90000"/>
            </a:lnSpc>
            <a:spcBef>
              <a:spcPct val="0"/>
            </a:spcBef>
            <a:spcAft>
              <a:spcPct val="35000"/>
            </a:spcAft>
            <a:buNone/>
          </a:pPr>
          <a:r>
            <a:rPr lang="it-IT" sz="1800" kern="1200" dirty="0"/>
            <a:t>IMPRESE …</a:t>
          </a:r>
        </a:p>
        <a:p>
          <a:pPr marL="0" lvl="0" indent="0" algn="ctr" defTabSz="800100">
            <a:lnSpc>
              <a:spcPct val="90000"/>
            </a:lnSpc>
            <a:spcBef>
              <a:spcPct val="0"/>
            </a:spcBef>
            <a:spcAft>
              <a:spcPct val="35000"/>
            </a:spcAft>
            <a:buNone/>
          </a:pPr>
          <a:endParaRPr lang="it-IT" sz="700" kern="1200" dirty="0"/>
        </a:p>
        <a:p>
          <a:pPr marL="0" lvl="0" indent="0" algn="ctr" defTabSz="800100">
            <a:lnSpc>
              <a:spcPct val="90000"/>
            </a:lnSpc>
            <a:spcBef>
              <a:spcPct val="0"/>
            </a:spcBef>
            <a:spcAft>
              <a:spcPct val="35000"/>
            </a:spcAft>
            <a:buNone/>
          </a:pPr>
          <a:endParaRPr lang="it-IT" sz="700" kern="1200" dirty="0"/>
        </a:p>
      </dsp:txBody>
      <dsp:txXfrm>
        <a:off x="1706167" y="337133"/>
        <a:ext cx="7901786" cy="1622229"/>
      </dsp:txXfrm>
    </dsp:sp>
    <dsp:sp modelId="{50CCBC75-E8DA-4422-95A0-8CCECD17431C}">
      <dsp:nvSpPr>
        <dsp:cNvPr id="0" name=""/>
        <dsp:cNvSpPr/>
      </dsp:nvSpPr>
      <dsp:spPr>
        <a:xfrm>
          <a:off x="4159563" y="2438264"/>
          <a:ext cx="2450449" cy="155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04208-0276-4CC4-8198-C4464F98F77B}">
      <dsp:nvSpPr>
        <dsp:cNvPr id="0" name=""/>
        <dsp:cNvSpPr/>
      </dsp:nvSpPr>
      <dsp:spPr>
        <a:xfrm>
          <a:off x="4431835" y="2696923"/>
          <a:ext cx="2450449" cy="15560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COORDINATORI</a:t>
          </a:r>
        </a:p>
      </dsp:txBody>
      <dsp:txXfrm>
        <a:off x="4477410" y="2742498"/>
        <a:ext cx="2359299" cy="1464885"/>
      </dsp:txXfrm>
    </dsp:sp>
    <dsp:sp modelId="{F4A2FEC6-2914-4F79-86C1-0973909B20F0}">
      <dsp:nvSpPr>
        <dsp:cNvPr id="0" name=""/>
        <dsp:cNvSpPr/>
      </dsp:nvSpPr>
      <dsp:spPr>
        <a:xfrm>
          <a:off x="2662066" y="4706972"/>
          <a:ext cx="2450449" cy="155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7E2FB-20A1-4B58-BB79-CAA1A5D5543B}">
      <dsp:nvSpPr>
        <dsp:cNvPr id="0" name=""/>
        <dsp:cNvSpPr/>
      </dsp:nvSpPr>
      <dsp:spPr>
        <a:xfrm>
          <a:off x="2934339" y="4965631"/>
          <a:ext cx="2450449" cy="15560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MODERATORI</a:t>
          </a:r>
        </a:p>
      </dsp:txBody>
      <dsp:txXfrm>
        <a:off x="2979914" y="5011206"/>
        <a:ext cx="2359299" cy="1464885"/>
      </dsp:txXfrm>
    </dsp:sp>
    <dsp:sp modelId="{AC44C1B4-DF5E-444A-A1AD-584ED5A1B3B8}">
      <dsp:nvSpPr>
        <dsp:cNvPr id="0" name=""/>
        <dsp:cNvSpPr/>
      </dsp:nvSpPr>
      <dsp:spPr>
        <a:xfrm>
          <a:off x="5657060" y="4706972"/>
          <a:ext cx="2450449" cy="155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5FDF5-0F06-4682-A36C-8AB2157EBD79}">
      <dsp:nvSpPr>
        <dsp:cNvPr id="0" name=""/>
        <dsp:cNvSpPr/>
      </dsp:nvSpPr>
      <dsp:spPr>
        <a:xfrm>
          <a:off x="5929332" y="4965631"/>
          <a:ext cx="2450449" cy="15560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MODERATORI</a:t>
          </a:r>
        </a:p>
      </dsp:txBody>
      <dsp:txXfrm>
        <a:off x="5974907" y="5011206"/>
        <a:ext cx="2359299" cy="1464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58178-B36D-483C-BCE9-29C5DAE99ECD}">
      <dsp:nvSpPr>
        <dsp:cNvPr id="0" name=""/>
        <dsp:cNvSpPr/>
      </dsp:nvSpPr>
      <dsp:spPr>
        <a:xfrm>
          <a:off x="4907721" y="2630697"/>
          <a:ext cx="3215297" cy="321529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rgbClr val="FFFF00"/>
              </a:solidFill>
            </a:rPr>
            <a:t>Realtà </a:t>
          </a:r>
          <a:r>
            <a:rPr lang="it-IT" sz="2100" b="1" kern="1200" dirty="0" err="1">
              <a:solidFill>
                <a:srgbClr val="FFFF00"/>
              </a:solidFill>
            </a:rPr>
            <a:t>extraecclesiale</a:t>
          </a:r>
          <a:endParaRPr lang="it-IT" sz="2100" b="1" kern="1200" dirty="0">
            <a:solidFill>
              <a:srgbClr val="FFFF00"/>
            </a:solidFill>
          </a:endParaRPr>
        </a:p>
      </dsp:txBody>
      <dsp:txXfrm>
        <a:off x="5554139" y="3383865"/>
        <a:ext cx="1922461" cy="1652729"/>
      </dsp:txXfrm>
    </dsp:sp>
    <dsp:sp modelId="{25C5941B-08C6-4C47-BDAE-AAA41D4F134B}">
      <dsp:nvSpPr>
        <dsp:cNvPr id="0" name=""/>
        <dsp:cNvSpPr/>
      </dsp:nvSpPr>
      <dsp:spPr>
        <a:xfrm>
          <a:off x="3071664" y="1870718"/>
          <a:ext cx="2338398" cy="233839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rgbClr val="FFFF00"/>
              </a:solidFill>
            </a:rPr>
            <a:t>Soggetti da intercettare</a:t>
          </a:r>
        </a:p>
      </dsp:txBody>
      <dsp:txXfrm>
        <a:off x="3660363" y="2462975"/>
        <a:ext cx="1161000" cy="1153884"/>
      </dsp:txXfrm>
    </dsp:sp>
    <dsp:sp modelId="{6CD9C511-4FFA-4A95-86D8-62129717AEBB}">
      <dsp:nvSpPr>
        <dsp:cNvPr id="0" name=""/>
        <dsp:cNvSpPr/>
      </dsp:nvSpPr>
      <dsp:spPr>
        <a:xfrm rot="20700000">
          <a:off x="4381405" y="257462"/>
          <a:ext cx="2291152" cy="229115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FFFF00"/>
              </a:solidFill>
            </a:rPr>
            <a:t>Parrocchie </a:t>
          </a:r>
        </a:p>
        <a:p>
          <a:pPr marL="0" lvl="0" indent="0" algn="ctr" defTabSz="800100">
            <a:lnSpc>
              <a:spcPct val="90000"/>
            </a:lnSpc>
            <a:spcBef>
              <a:spcPct val="0"/>
            </a:spcBef>
            <a:spcAft>
              <a:spcPct val="35000"/>
            </a:spcAft>
            <a:buNone/>
          </a:pPr>
          <a:r>
            <a:rPr lang="it-IT" sz="1600" b="1" kern="1200" dirty="0">
              <a:solidFill>
                <a:srgbClr val="FFFF00"/>
              </a:solidFill>
            </a:rPr>
            <a:t>Associazioni </a:t>
          </a:r>
        </a:p>
      </dsp:txBody>
      <dsp:txXfrm rot="-20700000">
        <a:off x="4883922" y="759979"/>
        <a:ext cx="1286118" cy="1286118"/>
      </dsp:txXfrm>
    </dsp:sp>
    <dsp:sp modelId="{B4A4FEB5-1AAC-43EB-8120-61CC6C14433E}">
      <dsp:nvSpPr>
        <dsp:cNvPr id="0" name=""/>
        <dsp:cNvSpPr/>
      </dsp:nvSpPr>
      <dsp:spPr>
        <a:xfrm>
          <a:off x="4713688" y="2134897"/>
          <a:ext cx="4115580" cy="4115580"/>
        </a:xfrm>
        <a:prstGeom prst="circularArrow">
          <a:avLst>
            <a:gd name="adj1" fmla="val 4688"/>
            <a:gd name="adj2" fmla="val 299029"/>
            <a:gd name="adj3" fmla="val 2545285"/>
            <a:gd name="adj4" fmla="val 1579991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110E5-7FF5-4A5E-B66F-9CD686F0B117}">
      <dsp:nvSpPr>
        <dsp:cNvPr id="0" name=""/>
        <dsp:cNvSpPr/>
      </dsp:nvSpPr>
      <dsp:spPr>
        <a:xfrm>
          <a:off x="2657538" y="1346231"/>
          <a:ext cx="2990226" cy="299022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48DDE-078A-4B0F-8953-AC7AD5A696F2}">
      <dsp:nvSpPr>
        <dsp:cNvPr id="0" name=""/>
        <dsp:cNvSpPr/>
      </dsp:nvSpPr>
      <dsp:spPr>
        <a:xfrm>
          <a:off x="3851438" y="-251474"/>
          <a:ext cx="3224066" cy="322406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Monday, December 12, 2022</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‹N›</a:t>
            </a:fld>
            <a:endParaRPr lang="en-US"/>
          </a:p>
        </p:txBody>
      </p:sp>
    </p:spTree>
    <p:extLst>
      <p:ext uri="{BB962C8B-B14F-4D97-AF65-F5344CB8AC3E}">
        <p14:creationId xmlns:p14="http://schemas.microsoft.com/office/powerpoint/2010/main" val="98717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Monday, December 12, 2022</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262033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Monday, December 12, 2022</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3204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Monday, December 12, 2022</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‹N›</a:t>
            </a:fld>
            <a:endParaRPr lang="en-US" dirty="0"/>
          </a:p>
        </p:txBody>
      </p:sp>
    </p:spTree>
    <p:extLst>
      <p:ext uri="{BB962C8B-B14F-4D97-AF65-F5344CB8AC3E}">
        <p14:creationId xmlns:p14="http://schemas.microsoft.com/office/powerpoint/2010/main" val="372325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Monday, December 12, 2022</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‹N›</a:t>
            </a:fld>
            <a:endParaRPr lang="en-US" dirty="0"/>
          </a:p>
        </p:txBody>
      </p:sp>
    </p:spTree>
    <p:extLst>
      <p:ext uri="{BB962C8B-B14F-4D97-AF65-F5344CB8AC3E}">
        <p14:creationId xmlns:p14="http://schemas.microsoft.com/office/powerpoint/2010/main" val="98368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Monday, December 12, 2022</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97760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Monday, December 12, 2022</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95728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Monday, December 12, 2022</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238572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Monday, December 12, 2022</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22586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Monday, December 12, 2022</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90342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Monday, December 12, 2022</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46389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100">
                <a:solidFill>
                  <a:schemeClr val="tx2"/>
                </a:solidFill>
              </a:defRPr>
            </a:lvl1pPr>
          </a:lstStyle>
          <a:p>
            <a:fld id="{E8352ED3-3C46-4C9A-9738-67B2D875E7E2}" type="datetime2">
              <a:rPr lang="en-US" smtClean="0"/>
              <a:pPr/>
              <a:t>Monday, December 12, 2022</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1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100">
                <a:solidFill>
                  <a:schemeClr val="tx2"/>
                </a:solidFill>
              </a:defRPr>
            </a:lvl1pPr>
          </a:lstStyle>
          <a:p>
            <a:fld id="{3A4F6043-7A67-491B-98BC-F933DED7226D}" type="slidenum">
              <a:rPr lang="en-US" smtClean="0"/>
              <a:pPr/>
              <a:t>‹N›</a:t>
            </a:fld>
            <a:endParaRPr lang="en-US" dirty="0"/>
          </a:p>
        </p:txBody>
      </p:sp>
    </p:spTree>
    <p:extLst>
      <p:ext uri="{BB962C8B-B14F-4D97-AF65-F5344CB8AC3E}">
        <p14:creationId xmlns:p14="http://schemas.microsoft.com/office/powerpoint/2010/main" val="74271405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morail/9125193418/"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2C9CF4E-8177-7278-2315-79BEE5AB4F36}"/>
              </a:ext>
            </a:extLst>
          </p:cNvPr>
          <p:cNvSpPr>
            <a:spLocks noGrp="1"/>
          </p:cNvSpPr>
          <p:nvPr>
            <p:ph type="ctrTitle"/>
          </p:nvPr>
        </p:nvSpPr>
        <p:spPr>
          <a:xfrm>
            <a:off x="1475276" y="694289"/>
            <a:ext cx="10017849" cy="5463812"/>
          </a:xfrm>
          <a:blipFill dpi="0" rotWithShape="1">
            <a:blip r:embed="rId2">
              <a:alphaModFix amt="33000"/>
              <a:extLst>
                <a:ext uri="{837473B0-CC2E-450A-ABE3-18F120FF3D39}">
                  <a1611:picAttrSrcUrl xmlns:a1611="http://schemas.microsoft.com/office/drawing/2016/11/main" r:id="rId3"/>
                </a:ext>
              </a:extLst>
            </a:blip>
            <a:srcRect/>
            <a:stretch>
              <a:fillRect/>
            </a:stretch>
          </a:blipFill>
        </p:spPr>
        <p:txBody>
          <a:bodyPr anchor="b">
            <a:normAutofit fontScale="90000"/>
          </a:bodyPr>
          <a:lstStyle/>
          <a:p>
            <a:r>
              <a:rPr lang="it-IT" sz="3600" dirty="0">
                <a:solidFill>
                  <a:srgbClr val="00B050"/>
                </a:solidFill>
              </a:rPr>
              <a:t>                 </a:t>
            </a:r>
            <a:br>
              <a:rPr lang="it-IT" sz="3600" dirty="0">
                <a:solidFill>
                  <a:srgbClr val="00B050"/>
                </a:solidFill>
              </a:rPr>
            </a:br>
            <a:r>
              <a:rPr lang="it-IT" sz="3600" dirty="0">
                <a:solidFill>
                  <a:srgbClr val="00B050"/>
                </a:solidFill>
              </a:rPr>
              <a:t> </a:t>
            </a:r>
            <a:r>
              <a:rPr lang="it-IT" sz="3600" b="1" dirty="0">
                <a:solidFill>
                  <a:srgbClr val="00B050"/>
                </a:solidFill>
              </a:rPr>
              <a:t>                   </a:t>
            </a:r>
            <a:br>
              <a:rPr lang="it-IT" sz="3600" b="1" dirty="0">
                <a:solidFill>
                  <a:srgbClr val="00B050"/>
                </a:solidFill>
              </a:rPr>
            </a:br>
            <a:br>
              <a:rPr lang="it-IT" sz="3600" b="1" dirty="0">
                <a:solidFill>
                  <a:srgbClr val="00B050"/>
                </a:solidFill>
              </a:rPr>
            </a:br>
            <a:br>
              <a:rPr lang="it-IT" sz="3600" b="1" dirty="0">
                <a:solidFill>
                  <a:srgbClr val="00B050"/>
                </a:solidFill>
              </a:rPr>
            </a:br>
            <a:br>
              <a:rPr lang="it-IT" sz="3600" b="1" dirty="0">
                <a:solidFill>
                  <a:srgbClr val="00B050"/>
                </a:solidFill>
              </a:rPr>
            </a:br>
            <a:r>
              <a:rPr lang="it-IT" sz="3600" b="1" dirty="0">
                <a:solidFill>
                  <a:srgbClr val="00B050"/>
                </a:solidFill>
              </a:rPr>
              <a:t>I CANTIERI DI BETANIA</a:t>
            </a:r>
            <a:br>
              <a:rPr lang="it-IT" sz="3600" dirty="0">
                <a:solidFill>
                  <a:srgbClr val="00B050"/>
                </a:solidFill>
              </a:rPr>
            </a:br>
            <a:br>
              <a:rPr lang="it-IT" sz="3600" dirty="0">
                <a:solidFill>
                  <a:srgbClr val="00B050"/>
                </a:solidFill>
              </a:rPr>
            </a:br>
            <a:r>
              <a:rPr lang="it-IT" sz="3600" b="1" dirty="0">
                <a:solidFill>
                  <a:srgbClr val="00B050"/>
                </a:solidFill>
              </a:rPr>
              <a:t> </a:t>
            </a:r>
            <a:r>
              <a:rPr lang="it-IT" sz="3200" b="1" dirty="0">
                <a:solidFill>
                  <a:srgbClr val="00B0F0"/>
                </a:solidFill>
              </a:rPr>
              <a:t>   CAMMINO SINODALE</a:t>
            </a:r>
            <a:br>
              <a:rPr lang="it-IT" sz="3200" b="1" dirty="0">
                <a:solidFill>
                  <a:srgbClr val="00B0F0"/>
                </a:solidFill>
              </a:rPr>
            </a:br>
            <a:r>
              <a:rPr lang="it-IT" sz="3200" b="1" dirty="0">
                <a:solidFill>
                  <a:srgbClr val="00B0F0"/>
                </a:solidFill>
              </a:rPr>
              <a:t>      SECONDO ANNO</a:t>
            </a:r>
            <a:br>
              <a:rPr lang="it-IT" sz="3200" dirty="0">
                <a:solidFill>
                  <a:srgbClr val="00B0F0"/>
                </a:solidFill>
              </a:rPr>
            </a:br>
            <a:br>
              <a:rPr lang="it-IT" sz="3200" dirty="0">
                <a:solidFill>
                  <a:srgbClr val="00B0F0"/>
                </a:solidFill>
              </a:rPr>
            </a:br>
            <a:br>
              <a:rPr lang="it-IT" sz="3200" dirty="0">
                <a:solidFill>
                  <a:srgbClr val="00B0F0"/>
                </a:solidFill>
              </a:rPr>
            </a:br>
            <a:br>
              <a:rPr lang="it-IT" sz="3200" dirty="0">
                <a:solidFill>
                  <a:srgbClr val="00B0F0"/>
                </a:solidFill>
              </a:rPr>
            </a:br>
            <a:br>
              <a:rPr lang="it-IT" sz="3200" dirty="0">
                <a:solidFill>
                  <a:srgbClr val="00B0F0"/>
                </a:solidFill>
              </a:rPr>
            </a:br>
            <a:br>
              <a:rPr lang="it-IT" sz="3200" dirty="0">
                <a:solidFill>
                  <a:srgbClr val="00B0F0"/>
                </a:solidFill>
              </a:rPr>
            </a:br>
            <a:br>
              <a:rPr lang="it-IT" sz="3200" dirty="0">
                <a:solidFill>
                  <a:srgbClr val="00B0F0"/>
                </a:solidFill>
              </a:rPr>
            </a:br>
            <a:endParaRPr lang="it-IT" sz="3200" dirty="0">
              <a:solidFill>
                <a:srgbClr val="00B0F0"/>
              </a:solidFill>
            </a:endParaRPr>
          </a:p>
        </p:txBody>
      </p:sp>
      <p:sp>
        <p:nvSpPr>
          <p:cNvPr id="16" name="Rectangle 15">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1425169"/>
            <a:ext cx="873459" cy="4758471"/>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Immagine 4">
            <a:extLst>
              <a:ext uri="{FF2B5EF4-FFF2-40B4-BE49-F238E27FC236}">
                <a16:creationId xmlns:a16="http://schemas.microsoft.com/office/drawing/2014/main" id="{AC99927E-5EE2-A2AE-CA7B-7D6A4C3C6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88" y="163135"/>
            <a:ext cx="2443117" cy="4767058"/>
          </a:xfrm>
          <a:prstGeom prst="rect">
            <a:avLst/>
          </a:prstGeom>
        </p:spPr>
      </p:pic>
      <p:cxnSp>
        <p:nvCxnSpPr>
          <p:cNvPr id="18" name="Straight Connector 17">
            <a:extLst>
              <a:ext uri="{FF2B5EF4-FFF2-40B4-BE49-F238E27FC236}">
                <a16:creationId xmlns:a16="http://schemas.microsoft.com/office/drawing/2014/main" id="{6C87B12C-AB42-47DF-BEEB-69CD136A07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69F1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085229-A9F2-470C-9EEA-CFA3B7CE1B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69F1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8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DD13CD-1995-C1A3-7227-4523A0A1CF64}"/>
              </a:ext>
            </a:extLst>
          </p:cNvPr>
          <p:cNvSpPr>
            <a:spLocks noGrp="1"/>
          </p:cNvSpPr>
          <p:nvPr>
            <p:ph idx="1"/>
          </p:nvPr>
        </p:nvSpPr>
        <p:spPr>
          <a:xfrm>
            <a:off x="608467" y="159488"/>
            <a:ext cx="11392147" cy="6539024"/>
          </a:xfrm>
          <a:solidFill>
            <a:schemeClr val="accent5"/>
          </a:solidFill>
        </p:spPr>
        <p:txBody>
          <a:bodyPr>
            <a:normAutofit fontScale="92500" lnSpcReduction="10000"/>
          </a:bodyPr>
          <a:lstStyle/>
          <a:p>
            <a:pPr marL="342900" lvl="0" indent="-342900" algn="just">
              <a:lnSpc>
                <a:spcPct val="106000"/>
              </a:lnSpc>
              <a:spcAft>
                <a:spcPts val="800"/>
              </a:spcAft>
              <a:buFont typeface="+mj-lt"/>
              <a:buAutoNum type="arabicPeriod"/>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mj-lt"/>
              <a:buAutoNum type="arabicPeriod"/>
            </a:pP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Consideri la realtà a cui appartieni, come la tua casa? E’ il luogo in cui ti senti accolto, non giudicato, accompagnato nel bisogno? </a:t>
            </a:r>
          </a:p>
          <a:p>
            <a:pPr marL="342900" lvl="0" indent="-342900" algn="just">
              <a:lnSpc>
                <a:spcPct val="106000"/>
              </a:lnSpc>
              <a:spcAft>
                <a:spcPts val="800"/>
              </a:spcAft>
              <a:buFont typeface="+mj-lt"/>
              <a:buAutoNum type="arabicPeriod"/>
            </a:pP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Nella tua realtà, quali esperienze vorresti poter vivere? La preghiera e la liturgia a cui partecipi, favoriscono e significano la comunione? Quale forma o linguaggio dovrebbero avere per favorire una maggiore comunione? </a:t>
            </a:r>
          </a:p>
          <a:p>
            <a:pPr marL="342900" lvl="0" indent="-342900" algn="just">
              <a:lnSpc>
                <a:spcPct val="106000"/>
              </a:lnSpc>
              <a:spcAft>
                <a:spcPts val="800"/>
              </a:spcAft>
              <a:buFont typeface="+mj-lt"/>
              <a:buAutoNum type="arabicPeriod"/>
            </a:pP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tua realtà vive il senso di appartenenza alla Chiesa diocesana? Conosci le altre realtà, hai condiviso esperienze di comunione con loro?</a:t>
            </a:r>
          </a:p>
          <a:p>
            <a:pPr marL="342900" lvl="0" indent="-342900" algn="just">
              <a:lnSpc>
                <a:spcPct val="106000"/>
              </a:lnSpc>
              <a:spcAft>
                <a:spcPts val="800"/>
              </a:spcAft>
              <a:buFont typeface="+mj-lt"/>
              <a:buAutoNum type="arabicPeriod"/>
            </a:pP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tua realtà è aperta agli altri, anche non praticanti, in ricerca? Quante persone “nuove” nell’ultimo anno sono state coinvolte in momenti di vita comune, incontri, gesti di preghiera. E se non è accaduto, perché?</a:t>
            </a:r>
          </a:p>
          <a:p>
            <a:pPr marL="342900" lvl="0" indent="-342900" algn="just">
              <a:lnSpc>
                <a:spcPct val="106000"/>
              </a:lnSpc>
              <a:spcAft>
                <a:spcPts val="800"/>
              </a:spcAft>
              <a:buFont typeface="+mj-lt"/>
              <a:buAutoNum type="arabicPeriod"/>
            </a:pPr>
            <a:r>
              <a:rPr lang="it-IT"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 favorire l’incontro personale dei “lontani” ci si è “spostati” andando verso di loro? La tua realtà è “Chiesa in uscita”? </a:t>
            </a:r>
          </a:p>
          <a:p>
            <a:endParaRPr lang="it-IT" dirty="0"/>
          </a:p>
        </p:txBody>
      </p:sp>
    </p:spTree>
    <p:extLst>
      <p:ext uri="{BB962C8B-B14F-4D97-AF65-F5344CB8AC3E}">
        <p14:creationId xmlns:p14="http://schemas.microsoft.com/office/powerpoint/2010/main" val="225289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9F471-1920-D5BF-636E-AC18269FE2E2}"/>
              </a:ext>
            </a:extLst>
          </p:cNvPr>
          <p:cNvSpPr>
            <a:spLocks noGrp="1"/>
          </p:cNvSpPr>
          <p:nvPr>
            <p:ph type="title"/>
          </p:nvPr>
        </p:nvSpPr>
        <p:spPr>
          <a:xfrm>
            <a:off x="420622" y="180751"/>
            <a:ext cx="11689861" cy="2317899"/>
          </a:xfrm>
          <a:solidFill>
            <a:schemeClr val="accent3"/>
          </a:solidFill>
        </p:spPr>
        <p:txBody>
          <a:bodyPr>
            <a:normAutofit/>
          </a:bodyPr>
          <a:lstStyle/>
          <a:p>
            <a:pPr algn="ctr"/>
            <a:r>
              <a:rPr lang="it-IT" sz="4000" b="1" dirty="0">
                <a:solidFill>
                  <a:srgbClr val="0070C0"/>
                </a:solidFill>
              </a:rPr>
              <a:t>CANTIERE DELLE DIACONIE E FORMAZIONE SPIRITUALE</a:t>
            </a:r>
            <a:br>
              <a:rPr lang="it-IT" sz="4000" b="1" dirty="0">
                <a:solidFill>
                  <a:srgbClr val="0070C0"/>
                </a:solidFill>
              </a:rPr>
            </a:br>
            <a:r>
              <a:rPr lang="it-IT" sz="3200" b="1" dirty="0">
                <a:solidFill>
                  <a:srgbClr val="0070C0"/>
                </a:solidFill>
              </a:rPr>
              <a:t>IL SERVIZIO ALLA SEQUELA DI GESU’</a:t>
            </a:r>
            <a:br>
              <a:rPr lang="it-IT" sz="3200" b="1" dirty="0">
                <a:solidFill>
                  <a:srgbClr val="0070C0"/>
                </a:solidFill>
              </a:rPr>
            </a:br>
            <a:r>
              <a:rPr lang="it-IT" sz="3200" b="1" dirty="0">
                <a:solidFill>
                  <a:srgbClr val="0070C0"/>
                </a:solidFill>
              </a:rPr>
              <a:t> </a:t>
            </a:r>
            <a:r>
              <a:rPr lang="it-IT" sz="2700" b="1" dirty="0">
                <a:solidFill>
                  <a:srgbClr val="0070C0"/>
                </a:solidFill>
              </a:rPr>
              <a:t>Cantiere rivolto a coloro che svolgono un servizio nella Chiesa </a:t>
            </a:r>
          </a:p>
        </p:txBody>
      </p:sp>
      <p:sp>
        <p:nvSpPr>
          <p:cNvPr id="3" name="Segnaposto contenuto 2">
            <a:extLst>
              <a:ext uri="{FF2B5EF4-FFF2-40B4-BE49-F238E27FC236}">
                <a16:creationId xmlns:a16="http://schemas.microsoft.com/office/drawing/2014/main" id="{3A0B1D29-AB32-FE6A-8319-F3E4C5F793EE}"/>
              </a:ext>
            </a:extLst>
          </p:cNvPr>
          <p:cNvSpPr>
            <a:spLocks noGrp="1"/>
          </p:cNvSpPr>
          <p:nvPr>
            <p:ph idx="1"/>
          </p:nvPr>
        </p:nvSpPr>
        <p:spPr>
          <a:xfrm>
            <a:off x="420623" y="2651618"/>
            <a:ext cx="11538494" cy="4025630"/>
          </a:xfrm>
          <a:solidFill>
            <a:schemeClr val="accent1">
              <a:lumMod val="40000"/>
              <a:lumOff val="60000"/>
            </a:schemeClr>
          </a:solidFill>
        </p:spPr>
        <p:txBody>
          <a:bodyPr>
            <a:normAutofit lnSpcReduction="10000"/>
          </a:bodyPr>
          <a:lstStyle/>
          <a:p>
            <a:pPr algn="just"/>
            <a:r>
              <a:rPr lang="it-IT" sz="2400" i="1" dirty="0">
                <a:solidFill>
                  <a:srgbClr val="002060"/>
                </a:solidFill>
              </a:rPr>
              <a:t>DALLA SINTESI DIOCESANA</a:t>
            </a:r>
            <a:r>
              <a:rPr lang="it-IT" sz="2400" dirty="0">
                <a:solidFill>
                  <a:srgbClr val="002060"/>
                </a:solidFill>
              </a:rPr>
              <a:t>: </a:t>
            </a:r>
          </a:p>
          <a:p>
            <a:pPr algn="just"/>
            <a:r>
              <a:rPr lang="it-IT" sz="2400" dirty="0">
                <a:solidFill>
                  <a:srgbClr val="002060"/>
                </a:solidFill>
              </a:rPr>
              <a:t>«</a:t>
            </a:r>
            <a:r>
              <a:rPr lang="it-IT" i="1" dirty="0">
                <a:solidFill>
                  <a:srgbClr val="002060"/>
                </a:solidFill>
              </a:rPr>
              <a:t>C’è molto desiderio di essere coinvolti, di collaborare “in una Chiesa più aperta”, “più circolare e meno piramidale« [</a:t>
            </a:r>
            <a:r>
              <a:rPr lang="it-IT" sz="2400" i="1" dirty="0">
                <a:solidFill>
                  <a:srgbClr val="002060"/>
                </a:solidFill>
              </a:rPr>
              <a:t>…] Si riconosce ai sacerdoti il ruolo di guida pastorale della comunità locale; spesso sono presenze significative nella vita di ragazzi, giovani e famiglie. In altri casi vivono una separatezza e sperimentano una solitudine di fatto che impedisce loro di entrare in sintonia con la comunità. Rilevata più volte anche la percezione della loro fatica per le tante missioni cui ottemperare avendo a disposizione poche forze, così come il loro bisogno di essere ascoltati. […] «… in molte realtà si sente la mancanza di questo “luogo di condivisione tra il Parroco e i laici impegnati”, perché se ne comprende l’importanza insostituibile …»</a:t>
            </a:r>
            <a:endParaRPr lang="it-IT" sz="3200" b="1" i="1" dirty="0">
              <a:solidFill>
                <a:srgbClr val="002060"/>
              </a:solidFill>
            </a:endParaRPr>
          </a:p>
        </p:txBody>
      </p:sp>
    </p:spTree>
    <p:extLst>
      <p:ext uri="{BB962C8B-B14F-4D97-AF65-F5344CB8AC3E}">
        <p14:creationId xmlns:p14="http://schemas.microsoft.com/office/powerpoint/2010/main" val="421951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DD13CD-1995-C1A3-7227-4523A0A1CF64}"/>
              </a:ext>
            </a:extLst>
          </p:cNvPr>
          <p:cNvSpPr>
            <a:spLocks noGrp="1"/>
          </p:cNvSpPr>
          <p:nvPr>
            <p:ph idx="1"/>
          </p:nvPr>
        </p:nvSpPr>
        <p:spPr>
          <a:xfrm>
            <a:off x="608467" y="159488"/>
            <a:ext cx="11392147" cy="6539024"/>
          </a:xfrm>
          <a:solidFill>
            <a:schemeClr val="accent5"/>
          </a:solidFill>
        </p:spPr>
        <p:txBody>
          <a:bodyPr>
            <a:normAutofit lnSpcReduction="10000"/>
          </a:bodyPr>
          <a:lstStyle/>
          <a:p>
            <a:pPr marL="342900" lvl="0" indent="-342900" algn="just">
              <a:lnSpc>
                <a:spcPct val="106000"/>
              </a:lnSpc>
              <a:spcAft>
                <a:spcPts val="800"/>
              </a:spcAft>
              <a:buFont typeface="+mj-lt"/>
              <a:buAutoNum type="arabicPeriod"/>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Quali esperienze di servizio stai vivendo? Quali risorse potresti mettere a servizio della realtà in cui vivi?</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Tali esperienze di servizio nascono e sono sostenute da un’esperienza di fede? Alimentano la comunione con la tua realtà ecclesiale? Ti sta sfuggendo la parte migliore?</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Conosci l’ordine del diaconato e i Ministeri che la Chiesa affida ai laici (ministri straordinari della comunione, lettori, accoliti, catechisti, laici consacrati)? Sono presenti e vengono proposti nella tua comunità?</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Cosa ti aspetti dai Sacerdoti? Cosa hanno donato alla tua vita i sacerdoti che hai incontrato?  Secondo te quali difficoltà incontrano? Cosa proporresti per superare tali difficoltà?</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Come ci si educa alla corresponsabilità nella Chiesa? Quali ulteriori spazi di collaborazione tra laici e clero? </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t-IT"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Come immagini la realtà ecclesiale in cui vivi tra 10 anni?</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18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27973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9F471-1920-D5BF-636E-AC18269FE2E2}"/>
              </a:ext>
            </a:extLst>
          </p:cNvPr>
          <p:cNvSpPr>
            <a:spLocks noGrp="1"/>
          </p:cNvSpPr>
          <p:nvPr>
            <p:ph type="title"/>
          </p:nvPr>
        </p:nvSpPr>
        <p:spPr>
          <a:xfrm>
            <a:off x="420622" y="180751"/>
            <a:ext cx="11689861" cy="2317899"/>
          </a:xfrm>
          <a:solidFill>
            <a:schemeClr val="accent3"/>
          </a:solidFill>
        </p:spPr>
        <p:txBody>
          <a:bodyPr>
            <a:normAutofit/>
          </a:bodyPr>
          <a:lstStyle/>
          <a:p>
            <a:pPr algn="ctr"/>
            <a:r>
              <a:rPr lang="it-IT" sz="4000" b="1" dirty="0">
                <a:solidFill>
                  <a:srgbClr val="0070C0"/>
                </a:solidFill>
              </a:rPr>
              <a:t>CANTIERE EVENGELIZZAZIONE E CATECHESI</a:t>
            </a:r>
            <a:br>
              <a:rPr lang="it-IT" sz="4000" b="1" dirty="0">
                <a:solidFill>
                  <a:srgbClr val="0070C0"/>
                </a:solidFill>
              </a:rPr>
            </a:br>
            <a:r>
              <a:rPr lang="it-IT" sz="3200" b="1" dirty="0">
                <a:solidFill>
                  <a:srgbClr val="0070C0"/>
                </a:solidFill>
              </a:rPr>
              <a:t>COME LA CHIESA PRESENTA GESU’ ALLE PERSONE</a:t>
            </a:r>
            <a:br>
              <a:rPr lang="it-IT" sz="3200" b="1" dirty="0">
                <a:solidFill>
                  <a:srgbClr val="0070C0"/>
                </a:solidFill>
              </a:rPr>
            </a:br>
            <a:r>
              <a:rPr lang="it-IT" sz="3200" b="1" dirty="0">
                <a:solidFill>
                  <a:srgbClr val="0070C0"/>
                </a:solidFill>
              </a:rPr>
              <a:t> </a:t>
            </a:r>
            <a:r>
              <a:rPr lang="it-IT" sz="2700" b="1" dirty="0">
                <a:solidFill>
                  <a:srgbClr val="0070C0"/>
                </a:solidFill>
              </a:rPr>
              <a:t>Cantiere rivolto a tutti </a:t>
            </a:r>
          </a:p>
        </p:txBody>
      </p:sp>
      <p:sp>
        <p:nvSpPr>
          <p:cNvPr id="3" name="Segnaposto contenuto 2">
            <a:extLst>
              <a:ext uri="{FF2B5EF4-FFF2-40B4-BE49-F238E27FC236}">
                <a16:creationId xmlns:a16="http://schemas.microsoft.com/office/drawing/2014/main" id="{3A0B1D29-AB32-FE6A-8319-F3E4C5F793EE}"/>
              </a:ext>
            </a:extLst>
          </p:cNvPr>
          <p:cNvSpPr>
            <a:spLocks noGrp="1"/>
          </p:cNvSpPr>
          <p:nvPr>
            <p:ph idx="1"/>
          </p:nvPr>
        </p:nvSpPr>
        <p:spPr>
          <a:xfrm>
            <a:off x="420623" y="2651618"/>
            <a:ext cx="11538494" cy="4025630"/>
          </a:xfrm>
          <a:solidFill>
            <a:schemeClr val="accent1">
              <a:lumMod val="40000"/>
              <a:lumOff val="60000"/>
            </a:schemeClr>
          </a:solidFill>
        </p:spPr>
        <p:txBody>
          <a:bodyPr>
            <a:normAutofit/>
          </a:bodyPr>
          <a:lstStyle/>
          <a:p>
            <a:pPr algn="just"/>
            <a:r>
              <a:rPr lang="it-IT" sz="2400" i="1" dirty="0">
                <a:solidFill>
                  <a:srgbClr val="002060"/>
                </a:solidFill>
              </a:rPr>
              <a:t>DALLA SINTESI DIOCESANA</a:t>
            </a:r>
            <a:r>
              <a:rPr lang="it-IT" sz="2400" dirty="0">
                <a:solidFill>
                  <a:srgbClr val="002060"/>
                </a:solidFill>
              </a:rPr>
              <a:t>: </a:t>
            </a:r>
          </a:p>
          <a:p>
            <a:pPr algn="just"/>
            <a:r>
              <a:rPr lang="it-IT" sz="2800" i="1" dirty="0">
                <a:solidFill>
                  <a:srgbClr val="002060"/>
                </a:solidFill>
              </a:rPr>
              <a:t>« … spesso mancano le competenze teologiche e pastorali per ridare identità alla nostra catechesi, non più tappa scontata per molti ragazzi di famiglia anche cattolica, ma luogo di interesse da conquistare; c’è un vuoto rilevato anche nella catechesi per adulti, che da più parti si richiede diventi un percorso di crescita permanente, di accompagnamento soprattutto quando la vita propone i passaggi più complessi». </a:t>
            </a:r>
          </a:p>
        </p:txBody>
      </p:sp>
    </p:spTree>
    <p:extLst>
      <p:ext uri="{BB962C8B-B14F-4D97-AF65-F5344CB8AC3E}">
        <p14:creationId xmlns:p14="http://schemas.microsoft.com/office/powerpoint/2010/main" val="361405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DD13CD-1995-C1A3-7227-4523A0A1CF64}"/>
              </a:ext>
            </a:extLst>
          </p:cNvPr>
          <p:cNvSpPr>
            <a:spLocks noGrp="1"/>
          </p:cNvSpPr>
          <p:nvPr>
            <p:ph idx="1"/>
          </p:nvPr>
        </p:nvSpPr>
        <p:spPr>
          <a:xfrm>
            <a:off x="608467" y="159488"/>
            <a:ext cx="11392147" cy="6539024"/>
          </a:xfrm>
          <a:solidFill>
            <a:schemeClr val="accent5"/>
          </a:solidFill>
        </p:spPr>
        <p:txBody>
          <a:bodyPr>
            <a:normAutofit/>
          </a:bodyPr>
          <a:lstStyle/>
          <a:p>
            <a:pPr marL="514350" indent="-514350">
              <a:buFont typeface="+mj-lt"/>
              <a:buAutoNum type="arabicPeriod"/>
            </a:pPr>
            <a:r>
              <a:rPr lang="it-IT"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Che cosa è per te l’evangelizzazione? È importante? Ti vedi come parte attiva o solo come destinatario dell’evangelizzazione?</a:t>
            </a:r>
          </a:p>
          <a:p>
            <a:pPr marL="342900" lvl="0" indent="-342900" algn="just">
              <a:lnSpc>
                <a:spcPct val="106000"/>
              </a:lnSpc>
              <a:spcAft>
                <a:spcPts val="600"/>
              </a:spcAft>
              <a:buFont typeface="+mj-lt"/>
              <a:buAutoNum type="arabicPeriod"/>
            </a:pPr>
            <a:r>
              <a:rPr lang="it-IT"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Quando hai sentito “battere il cuore” per l’incontro con Gesù? Come e attraverso chi è avvenuto?</a:t>
            </a:r>
          </a:p>
          <a:p>
            <a:pPr marL="342900" lvl="0" indent="-342900" algn="just">
              <a:lnSpc>
                <a:spcPct val="106000"/>
              </a:lnSpc>
              <a:spcAft>
                <a:spcPts val="600"/>
              </a:spcAft>
              <a:buFont typeface="+mj-lt"/>
              <a:buAutoNum type="arabicPeriod"/>
            </a:pPr>
            <a:r>
              <a:rPr lang="it-IT"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Hai vissuto esperienze di Chiesa che hanno tradito il messaggio evangelico? Quali conseguenze hanno avuto nella tua vita?</a:t>
            </a:r>
          </a:p>
          <a:p>
            <a:pPr marL="342900" lvl="0" indent="-342900" algn="just">
              <a:lnSpc>
                <a:spcPct val="106000"/>
              </a:lnSpc>
              <a:spcAft>
                <a:spcPts val="600"/>
              </a:spcAft>
              <a:buFont typeface="+mj-lt"/>
              <a:buAutoNum type="arabicPeriod"/>
            </a:pPr>
            <a:r>
              <a:rPr lang="it-IT"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Cos’è che non funziona negli itinerari di catechesi per l’iniziazione cristiana? Come coinvolgere i genitori?  </a:t>
            </a:r>
          </a:p>
          <a:p>
            <a:pPr marL="342900" lvl="0" indent="-342900" algn="just">
              <a:lnSpc>
                <a:spcPct val="106000"/>
              </a:lnSpc>
              <a:spcAft>
                <a:spcPts val="600"/>
              </a:spcAft>
              <a:buFont typeface="+mj-lt"/>
              <a:buAutoNum type="arabicPeriod"/>
            </a:pPr>
            <a:r>
              <a:rPr lang="it-IT"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Cosa ti aspetti da una catechesi permanente che ti accompagni in ogni fase della vita? </a:t>
            </a:r>
          </a:p>
        </p:txBody>
      </p:sp>
    </p:spTree>
    <p:extLst>
      <p:ext uri="{BB962C8B-B14F-4D97-AF65-F5344CB8AC3E}">
        <p14:creationId xmlns:p14="http://schemas.microsoft.com/office/powerpoint/2010/main" val="271088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AA6A1E72-8E90-F734-574E-EBF549918E00}"/>
              </a:ext>
            </a:extLst>
          </p:cNvPr>
          <p:cNvGraphicFramePr>
            <a:graphicFrameLocks noGrp="1"/>
          </p:cNvGraphicFramePr>
          <p:nvPr>
            <p:ph idx="1"/>
            <p:extLst>
              <p:ext uri="{D42A27DB-BD31-4B8C-83A1-F6EECF244321}">
                <p14:modId xmlns:p14="http://schemas.microsoft.com/office/powerpoint/2010/main" val="1441533694"/>
              </p:ext>
            </p:extLst>
          </p:nvPr>
        </p:nvGraphicFramePr>
        <p:xfrm>
          <a:off x="420688" y="457201"/>
          <a:ext cx="11551572" cy="618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15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CE592-5991-F46E-D537-EF8EB3F1FA6C}"/>
              </a:ext>
            </a:extLst>
          </p:cNvPr>
          <p:cNvSpPr>
            <a:spLocks noGrp="1"/>
          </p:cNvSpPr>
          <p:nvPr>
            <p:ph type="title"/>
          </p:nvPr>
        </p:nvSpPr>
        <p:spPr>
          <a:xfrm>
            <a:off x="420624" y="365126"/>
            <a:ext cx="10543032" cy="867774"/>
          </a:xfrm>
          <a:solidFill>
            <a:schemeClr val="accent3"/>
          </a:solidFill>
        </p:spPr>
        <p:txBody>
          <a:bodyPr>
            <a:normAutofit/>
          </a:bodyPr>
          <a:lstStyle/>
          <a:p>
            <a:pPr algn="ctr"/>
            <a:r>
              <a:rPr lang="it-IT" sz="3200" dirty="0">
                <a:solidFill>
                  <a:srgbClr val="00B0F0"/>
                </a:solidFill>
              </a:rPr>
              <a:t>METODO</a:t>
            </a:r>
          </a:p>
        </p:txBody>
      </p:sp>
      <p:graphicFrame>
        <p:nvGraphicFramePr>
          <p:cNvPr id="4" name="Segnaposto contenuto 3">
            <a:extLst>
              <a:ext uri="{FF2B5EF4-FFF2-40B4-BE49-F238E27FC236}">
                <a16:creationId xmlns:a16="http://schemas.microsoft.com/office/drawing/2014/main" id="{60E35E94-A5F1-45BE-836A-F2DBE2B5DD56}"/>
              </a:ext>
            </a:extLst>
          </p:cNvPr>
          <p:cNvGraphicFramePr>
            <a:graphicFrameLocks noGrp="1"/>
          </p:cNvGraphicFramePr>
          <p:nvPr>
            <p:ph idx="1"/>
            <p:extLst>
              <p:ext uri="{D42A27DB-BD31-4B8C-83A1-F6EECF244321}">
                <p14:modId xmlns:p14="http://schemas.microsoft.com/office/powerpoint/2010/main" val="2919837737"/>
              </p:ext>
            </p:extLst>
          </p:nvPr>
        </p:nvGraphicFramePr>
        <p:xfrm>
          <a:off x="665237" y="1804360"/>
          <a:ext cx="10542587" cy="450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01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BABD39-DADC-45D4-81D2-0BA1BE6E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EF4583F-0B72-4942-B10E-222C912C5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D68BD3C7-834E-43F0-9527-BB190AD2F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0206" y="-1"/>
            <a:ext cx="8999774" cy="499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1241A0-849F-0E97-4EDC-24A26665211C}"/>
              </a:ext>
            </a:extLst>
          </p:cNvPr>
          <p:cNvSpPr>
            <a:spLocks noGrp="1"/>
          </p:cNvSpPr>
          <p:nvPr>
            <p:ph type="title"/>
          </p:nvPr>
        </p:nvSpPr>
        <p:spPr>
          <a:xfrm>
            <a:off x="2069703" y="419818"/>
            <a:ext cx="7620001" cy="1080655"/>
          </a:xfrm>
        </p:spPr>
        <p:txBody>
          <a:bodyPr anchor="b">
            <a:normAutofit/>
          </a:bodyPr>
          <a:lstStyle/>
          <a:p>
            <a:pPr algn="ctr"/>
            <a:r>
              <a:rPr lang="it-IT" sz="4400" b="1" dirty="0">
                <a:solidFill>
                  <a:srgbClr val="0070C0"/>
                </a:solidFill>
              </a:rPr>
              <a:t>Conversazione spirituale</a:t>
            </a:r>
          </a:p>
        </p:txBody>
      </p:sp>
      <p:sp>
        <p:nvSpPr>
          <p:cNvPr id="17" name="Rectangle 16">
            <a:extLst>
              <a:ext uri="{FF2B5EF4-FFF2-40B4-BE49-F238E27FC236}">
                <a16:creationId xmlns:a16="http://schemas.microsoft.com/office/drawing/2014/main" id="{C9824305-C48E-445C-A06D-E9D658EA4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40206" y="4873933"/>
            <a:ext cx="8997696" cy="12182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9" name="Straight Connector 18">
            <a:extLst>
              <a:ext uri="{FF2B5EF4-FFF2-40B4-BE49-F238E27FC236}">
                <a16:creationId xmlns:a16="http://schemas.microsoft.com/office/drawing/2014/main" id="{CF534936-0C2D-4585-AA0A-DF52422A03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C5A755-0384-4BD5-84CB-3A02C1C7F4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Segnaposto contenuto 3">
            <a:extLst>
              <a:ext uri="{FF2B5EF4-FFF2-40B4-BE49-F238E27FC236}">
                <a16:creationId xmlns:a16="http://schemas.microsoft.com/office/drawing/2014/main" id="{33CC7BA4-B998-86ED-5BB7-7C26BEEDBB31}"/>
              </a:ext>
            </a:extLst>
          </p:cNvPr>
          <p:cNvGraphicFramePr>
            <a:graphicFrameLocks noGrp="1"/>
          </p:cNvGraphicFramePr>
          <p:nvPr>
            <p:ph idx="1"/>
            <p:extLst>
              <p:ext uri="{D42A27DB-BD31-4B8C-83A1-F6EECF244321}">
                <p14:modId xmlns:p14="http://schemas.microsoft.com/office/powerpoint/2010/main" val="1097136946"/>
              </p:ext>
            </p:extLst>
          </p:nvPr>
        </p:nvGraphicFramePr>
        <p:xfrm>
          <a:off x="934948" y="1736333"/>
          <a:ext cx="10757042" cy="412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83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1A8C2DB1-6599-E945-E6D7-C13B3D6B2EF5}"/>
              </a:ext>
            </a:extLst>
          </p:cNvPr>
          <p:cNvGraphicFramePr>
            <a:graphicFrameLocks noGrp="1"/>
          </p:cNvGraphicFramePr>
          <p:nvPr>
            <p:ph idx="1"/>
            <p:extLst>
              <p:ext uri="{D42A27DB-BD31-4B8C-83A1-F6EECF244321}">
                <p14:modId xmlns:p14="http://schemas.microsoft.com/office/powerpoint/2010/main" val="3232004494"/>
              </p:ext>
            </p:extLst>
          </p:nvPr>
        </p:nvGraphicFramePr>
        <p:xfrm>
          <a:off x="934948" y="195209"/>
          <a:ext cx="11041849"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a:extLst>
              <a:ext uri="{FF2B5EF4-FFF2-40B4-BE49-F238E27FC236}">
                <a16:creationId xmlns:a16="http://schemas.microsoft.com/office/drawing/2014/main" id="{17CE9849-6146-6F67-133D-6EF5F66D0658}"/>
              </a:ext>
            </a:extLst>
          </p:cNvPr>
          <p:cNvSpPr>
            <a:spLocks noGrp="1"/>
          </p:cNvSpPr>
          <p:nvPr>
            <p:ph type="title"/>
          </p:nvPr>
        </p:nvSpPr>
        <p:spPr>
          <a:xfrm rot="20630200">
            <a:off x="1174023" y="2955313"/>
            <a:ext cx="2928751" cy="1325563"/>
          </a:xfrm>
          <a:solidFill>
            <a:schemeClr val="accent3"/>
          </a:solidFill>
        </p:spPr>
        <p:txBody>
          <a:bodyPr>
            <a:normAutofit/>
          </a:bodyPr>
          <a:lstStyle/>
          <a:p>
            <a:r>
              <a:rPr lang="it-IT" sz="3600" b="1" dirty="0">
                <a:solidFill>
                  <a:srgbClr val="0070C0"/>
                </a:solidFill>
              </a:rPr>
              <a:t>STRUTTURA</a:t>
            </a:r>
          </a:p>
        </p:txBody>
      </p:sp>
    </p:spTree>
    <p:extLst>
      <p:ext uri="{BB962C8B-B14F-4D97-AF65-F5344CB8AC3E}">
        <p14:creationId xmlns:p14="http://schemas.microsoft.com/office/powerpoint/2010/main" val="72561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Segnaposto contenuto 1">
            <a:extLst>
              <a:ext uri="{FF2B5EF4-FFF2-40B4-BE49-F238E27FC236}">
                <a16:creationId xmlns:a16="http://schemas.microsoft.com/office/drawing/2014/main" id="{A917F217-6196-F34A-19FE-4CC6818C3F36}"/>
              </a:ext>
            </a:extLst>
          </p:cNvPr>
          <p:cNvGraphicFramePr>
            <a:graphicFrameLocks noGrp="1"/>
          </p:cNvGraphicFramePr>
          <p:nvPr>
            <p:ph idx="1"/>
            <p:extLst>
              <p:ext uri="{D42A27DB-BD31-4B8C-83A1-F6EECF244321}">
                <p14:modId xmlns:p14="http://schemas.microsoft.com/office/powerpoint/2010/main" val="373257083"/>
              </p:ext>
            </p:extLst>
          </p:nvPr>
        </p:nvGraphicFramePr>
        <p:xfrm>
          <a:off x="1500027" y="688369"/>
          <a:ext cx="10469365" cy="5845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02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3"/>
          </a:fgClr>
          <a:bgClr>
            <a:schemeClr val="bg1"/>
          </a:bgClr>
        </a:patt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FA6D26A2-9010-FB9B-5DBB-02306D79E982}"/>
              </a:ext>
            </a:extLst>
          </p:cNvPr>
          <p:cNvGraphicFramePr>
            <a:graphicFrameLocks noGrp="1"/>
          </p:cNvGraphicFramePr>
          <p:nvPr>
            <p:ph idx="1"/>
            <p:extLst>
              <p:ext uri="{D42A27DB-BD31-4B8C-83A1-F6EECF244321}">
                <p14:modId xmlns:p14="http://schemas.microsoft.com/office/powerpoint/2010/main" val="2286955928"/>
              </p:ext>
            </p:extLst>
          </p:nvPr>
        </p:nvGraphicFramePr>
        <p:xfrm>
          <a:off x="1469204" y="678094"/>
          <a:ext cx="10808413" cy="537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59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2" name="Segnaposto contenuto 1">
            <a:extLst>
              <a:ext uri="{FF2B5EF4-FFF2-40B4-BE49-F238E27FC236}">
                <a16:creationId xmlns:a16="http://schemas.microsoft.com/office/drawing/2014/main" id="{A917F217-6196-F34A-19FE-4CC6818C3F36}"/>
              </a:ext>
            </a:extLst>
          </p:cNvPr>
          <p:cNvGraphicFramePr>
            <a:graphicFrameLocks noGrp="1"/>
          </p:cNvGraphicFramePr>
          <p:nvPr>
            <p:ph idx="1"/>
            <p:extLst>
              <p:ext uri="{D42A27DB-BD31-4B8C-83A1-F6EECF244321}">
                <p14:modId xmlns:p14="http://schemas.microsoft.com/office/powerpoint/2010/main" val="161801585"/>
              </p:ext>
            </p:extLst>
          </p:nvPr>
        </p:nvGraphicFramePr>
        <p:xfrm>
          <a:off x="1500027" y="688369"/>
          <a:ext cx="10469365" cy="5845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37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38295B31-15DA-0EA9-DD05-C391433FCD38}"/>
              </a:ext>
            </a:extLst>
          </p:cNvPr>
          <p:cNvGraphicFramePr>
            <a:graphicFrameLocks noGrp="1"/>
          </p:cNvGraphicFramePr>
          <p:nvPr>
            <p:ph idx="1"/>
            <p:extLst>
              <p:ext uri="{D42A27DB-BD31-4B8C-83A1-F6EECF244321}">
                <p14:modId xmlns:p14="http://schemas.microsoft.com/office/powerpoint/2010/main" val="1091507311"/>
              </p:ext>
            </p:extLst>
          </p:nvPr>
        </p:nvGraphicFramePr>
        <p:xfrm>
          <a:off x="1325366" y="595901"/>
          <a:ext cx="10705672" cy="543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97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7" name="Straight Connector 16">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Segnaposto contenuto 3">
            <a:extLst>
              <a:ext uri="{FF2B5EF4-FFF2-40B4-BE49-F238E27FC236}">
                <a16:creationId xmlns:a16="http://schemas.microsoft.com/office/drawing/2014/main" id="{354B429C-0C83-E87F-9E21-1788720D8EF5}"/>
              </a:ext>
            </a:extLst>
          </p:cNvPr>
          <p:cNvGraphicFramePr>
            <a:graphicFrameLocks noGrp="1"/>
          </p:cNvGraphicFramePr>
          <p:nvPr>
            <p:ph idx="1"/>
            <p:extLst>
              <p:ext uri="{D42A27DB-BD31-4B8C-83A1-F6EECF244321}">
                <p14:modId xmlns:p14="http://schemas.microsoft.com/office/powerpoint/2010/main" val="2399089967"/>
              </p:ext>
            </p:extLst>
          </p:nvPr>
        </p:nvGraphicFramePr>
        <p:xfrm>
          <a:off x="695815" y="605436"/>
          <a:ext cx="11289640" cy="564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56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9F471-1920-D5BF-636E-AC18269FE2E2}"/>
              </a:ext>
            </a:extLst>
          </p:cNvPr>
          <p:cNvSpPr>
            <a:spLocks noGrp="1"/>
          </p:cNvSpPr>
          <p:nvPr>
            <p:ph type="title"/>
          </p:nvPr>
        </p:nvSpPr>
        <p:spPr>
          <a:xfrm>
            <a:off x="420623" y="86117"/>
            <a:ext cx="11692607" cy="2417173"/>
          </a:xfrm>
          <a:solidFill>
            <a:schemeClr val="accent3"/>
          </a:solidFill>
        </p:spPr>
        <p:txBody>
          <a:bodyPr>
            <a:normAutofit/>
          </a:bodyPr>
          <a:lstStyle/>
          <a:p>
            <a:pPr algn="ctr"/>
            <a:r>
              <a:rPr lang="it-IT" sz="4000" b="1" dirty="0">
                <a:solidFill>
                  <a:srgbClr val="0070C0"/>
                </a:solidFill>
              </a:rPr>
              <a:t>CANTIERE DELLA STRADA E DEL VILLAGGIO</a:t>
            </a:r>
            <a:br>
              <a:rPr lang="it-IT" sz="4000" b="1" dirty="0">
                <a:solidFill>
                  <a:srgbClr val="0070C0"/>
                </a:solidFill>
              </a:rPr>
            </a:br>
            <a:br>
              <a:rPr lang="it-IT" b="1" dirty="0">
                <a:solidFill>
                  <a:srgbClr val="0070C0"/>
                </a:solidFill>
              </a:rPr>
            </a:br>
            <a:r>
              <a:rPr lang="it-IT" sz="3200" b="1" dirty="0">
                <a:solidFill>
                  <a:srgbClr val="0070C0"/>
                </a:solidFill>
              </a:rPr>
              <a:t>LA NOSTRA CHIESA IN ASCOLTO … </a:t>
            </a:r>
          </a:p>
        </p:txBody>
      </p:sp>
      <p:sp>
        <p:nvSpPr>
          <p:cNvPr id="3" name="Segnaposto contenuto 2">
            <a:extLst>
              <a:ext uri="{FF2B5EF4-FFF2-40B4-BE49-F238E27FC236}">
                <a16:creationId xmlns:a16="http://schemas.microsoft.com/office/drawing/2014/main" id="{3A0B1D29-AB32-FE6A-8319-F3E4C5F793EE}"/>
              </a:ext>
            </a:extLst>
          </p:cNvPr>
          <p:cNvSpPr>
            <a:spLocks noGrp="1"/>
          </p:cNvSpPr>
          <p:nvPr>
            <p:ph idx="1"/>
          </p:nvPr>
        </p:nvSpPr>
        <p:spPr>
          <a:xfrm>
            <a:off x="420623" y="2651618"/>
            <a:ext cx="11538494" cy="4025630"/>
          </a:xfrm>
          <a:solidFill>
            <a:schemeClr val="accent1">
              <a:lumMod val="40000"/>
              <a:lumOff val="60000"/>
            </a:schemeClr>
          </a:solidFill>
        </p:spPr>
        <p:txBody>
          <a:bodyPr>
            <a:normAutofit/>
          </a:bodyPr>
          <a:lstStyle/>
          <a:p>
            <a:pPr algn="ctr"/>
            <a:r>
              <a:rPr lang="it-IT" b="1" i="1" dirty="0">
                <a:solidFill>
                  <a:srgbClr val="002060"/>
                </a:solidFill>
              </a:rPr>
              <a:t>Chi vive la strada e il villaggio?  Chi sono coloro in debito di ascolto? </a:t>
            </a:r>
          </a:p>
          <a:p>
            <a:endParaRPr lang="it-IT" i="1" dirty="0">
              <a:solidFill>
                <a:srgbClr val="002060"/>
              </a:solidFill>
            </a:endParaRPr>
          </a:p>
          <a:p>
            <a:r>
              <a:rPr lang="it-IT" sz="2600" b="1" i="1" dirty="0">
                <a:solidFill>
                  <a:srgbClr val="002060"/>
                </a:solidFill>
              </a:rPr>
              <a:t>DALLA SINTESI DIOCESANA: </a:t>
            </a:r>
          </a:p>
          <a:p>
            <a:r>
              <a:rPr lang="it-IT" sz="2600" b="1" i="1" dirty="0">
                <a:solidFill>
                  <a:srgbClr val="002060"/>
                </a:solidFill>
              </a:rPr>
              <a:t>«mancanza di un dialogo autentico con i giovani, esclusi quelli già inseriti nelle proposte esistenti» […] «… tema ricorrente il riferimento alla difficoltà di ascolto e inserimento di persone separate, conviventi»</a:t>
            </a:r>
            <a:endParaRPr lang="it-IT" i="1" dirty="0">
              <a:solidFill>
                <a:srgbClr val="002060"/>
              </a:solidFill>
            </a:endParaRPr>
          </a:p>
          <a:p>
            <a:pPr algn="ctr"/>
            <a:r>
              <a:rPr lang="it-IT" sz="3200" b="1" dirty="0">
                <a:solidFill>
                  <a:srgbClr val="002060"/>
                </a:solidFill>
              </a:rPr>
              <a:t>GIOVANI</a:t>
            </a:r>
          </a:p>
          <a:p>
            <a:pPr algn="ctr"/>
            <a:r>
              <a:rPr lang="it-IT" sz="3200" b="1" dirty="0">
                <a:solidFill>
                  <a:srgbClr val="002060"/>
                </a:solidFill>
              </a:rPr>
              <a:t>FAMIGLIE NON ACCOLTE</a:t>
            </a:r>
          </a:p>
        </p:txBody>
      </p:sp>
    </p:spTree>
    <p:extLst>
      <p:ext uri="{BB962C8B-B14F-4D97-AF65-F5344CB8AC3E}">
        <p14:creationId xmlns:p14="http://schemas.microsoft.com/office/powerpoint/2010/main" val="296684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43A269-6273-8A00-ED25-94C006198562}"/>
              </a:ext>
            </a:extLst>
          </p:cNvPr>
          <p:cNvSpPr>
            <a:spLocks noGrp="1"/>
          </p:cNvSpPr>
          <p:nvPr>
            <p:ph type="title"/>
          </p:nvPr>
        </p:nvSpPr>
        <p:spPr>
          <a:xfrm>
            <a:off x="420688" y="203912"/>
            <a:ext cx="5876818" cy="1243175"/>
          </a:xfrm>
          <a:solidFill>
            <a:schemeClr val="accent3"/>
          </a:solidFill>
        </p:spPr>
        <p:txBody>
          <a:bodyPr/>
          <a:lstStyle/>
          <a:p>
            <a:pPr algn="ctr"/>
            <a:r>
              <a:rPr lang="it-IT" b="1" dirty="0">
                <a:solidFill>
                  <a:srgbClr val="0070C0"/>
                </a:solidFill>
              </a:rPr>
              <a:t>GIOVANI</a:t>
            </a:r>
          </a:p>
        </p:txBody>
      </p:sp>
      <p:graphicFrame>
        <p:nvGraphicFramePr>
          <p:cNvPr id="4" name="Segnaposto contenuto 3">
            <a:extLst>
              <a:ext uri="{FF2B5EF4-FFF2-40B4-BE49-F238E27FC236}">
                <a16:creationId xmlns:a16="http://schemas.microsoft.com/office/drawing/2014/main" id="{5424B2D3-1DC3-D6C1-B7C1-08FD3DAD0C84}"/>
              </a:ext>
            </a:extLst>
          </p:cNvPr>
          <p:cNvGraphicFramePr>
            <a:graphicFrameLocks noGrp="1"/>
          </p:cNvGraphicFramePr>
          <p:nvPr>
            <p:ph idx="1"/>
            <p:extLst>
              <p:ext uri="{D42A27DB-BD31-4B8C-83A1-F6EECF244321}">
                <p14:modId xmlns:p14="http://schemas.microsoft.com/office/powerpoint/2010/main" val="4104140429"/>
              </p:ext>
            </p:extLst>
          </p:nvPr>
        </p:nvGraphicFramePr>
        <p:xfrm>
          <a:off x="420688" y="1687485"/>
          <a:ext cx="10992687" cy="434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74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BB6550">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Adolescenti che camminano in una strada">
            <a:extLst>
              <a:ext uri="{FF2B5EF4-FFF2-40B4-BE49-F238E27FC236}">
                <a16:creationId xmlns:a16="http://schemas.microsoft.com/office/drawing/2014/main" id="{CA0D835D-D489-2240-37C2-D5CCC4ECA547}"/>
              </a:ext>
            </a:extLst>
          </p:cNvPr>
          <p:cNvPicPr>
            <a:picLocks noChangeAspect="1"/>
          </p:cNvPicPr>
          <p:nvPr/>
        </p:nvPicPr>
        <p:blipFill rotWithShape="1">
          <a:blip r:embed="rId2">
            <a:extLst>
              <a:ext uri="{28A0092B-C50C-407E-A947-70E740481C1C}">
                <a14:useLocalDpi xmlns:a14="http://schemas.microsoft.com/office/drawing/2010/main" val="0"/>
              </a:ext>
            </a:extLst>
          </a:blip>
          <a:srcRect l="22843" r="27591" b="-2"/>
          <a:stretch/>
        </p:blipFill>
        <p:spPr>
          <a:xfrm>
            <a:off x="413003" y="685800"/>
            <a:ext cx="4073933" cy="5486400"/>
          </a:xfrm>
          <a:prstGeom prst="rect">
            <a:avLst/>
          </a:prstGeom>
        </p:spPr>
      </p:pic>
      <p:sp>
        <p:nvSpPr>
          <p:cNvPr id="9" name="Content Placeholder 8">
            <a:extLst>
              <a:ext uri="{FF2B5EF4-FFF2-40B4-BE49-F238E27FC236}">
                <a16:creationId xmlns:a16="http://schemas.microsoft.com/office/drawing/2014/main" id="{AC5E7576-6A8D-8A19-08FF-05837DE5D969}"/>
              </a:ext>
            </a:extLst>
          </p:cNvPr>
          <p:cNvSpPr>
            <a:spLocks noGrp="1"/>
          </p:cNvSpPr>
          <p:nvPr>
            <p:ph idx="1"/>
          </p:nvPr>
        </p:nvSpPr>
        <p:spPr>
          <a:xfrm>
            <a:off x="4898415" y="685799"/>
            <a:ext cx="7111580" cy="5673738"/>
          </a:xfrm>
          <a:solidFill>
            <a:srgbClr val="FFC000"/>
          </a:solidFill>
        </p:spPr>
        <p:txBody>
          <a:bodyPr anchor="t">
            <a:normAutofit/>
          </a:bodyPr>
          <a:lstStyle/>
          <a:p>
            <a:r>
              <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TUTTI I GIOVANI:</a:t>
            </a: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Dove e quando ti sei sentito veramente accolto e ascoltato nella tua vita?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Hai fatto esperienza di Chiesa? Ci hai incontrato persone credibili? Cosa vedi o ricordi come luce e cosa come ombra?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Puoi elencare almeno 1 aspetto positivo e almeno 1 aspetto da migliorare per un dialogo con la Chiesa?</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2000" b="1" dirty="0">
                <a:effectLst/>
                <a:latin typeface="Calibri" panose="020F0502020204030204" pitchFamily="34" charset="0"/>
                <a:ea typeface="Calibri" panose="020F0502020204030204" pitchFamily="34" charset="0"/>
                <a:cs typeface="Times New Roman" panose="02020603050405020304" pitchFamily="18" charset="0"/>
              </a:rPr>
              <a:t> </a:t>
            </a:r>
          </a:p>
          <a:p>
            <a:r>
              <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AGLI OPERATORI IN AMBITO GIOVANILE</a:t>
            </a: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Perché la Chiesa non intercetta i giovani?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Cosa si può modificare o migliorare?</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Quali spazi di ascolto sarebbero necessari? (Fare una proposta concreta)</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tx1"/>
              </a:solidFill>
            </a:endParaRPr>
          </a:p>
        </p:txBody>
      </p:sp>
      <p:cxnSp>
        <p:nvCxnSpPr>
          <p:cNvPr id="20" name="Straight Connector 19">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BB65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BB65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2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43A269-6273-8A00-ED25-94C006198562}"/>
              </a:ext>
            </a:extLst>
          </p:cNvPr>
          <p:cNvSpPr>
            <a:spLocks noGrp="1"/>
          </p:cNvSpPr>
          <p:nvPr>
            <p:ph type="title"/>
          </p:nvPr>
        </p:nvSpPr>
        <p:spPr>
          <a:xfrm>
            <a:off x="420688" y="203912"/>
            <a:ext cx="5876818" cy="1243175"/>
          </a:xfrm>
          <a:solidFill>
            <a:schemeClr val="accent3"/>
          </a:solidFill>
        </p:spPr>
        <p:txBody>
          <a:bodyPr>
            <a:normAutofit fontScale="90000"/>
          </a:bodyPr>
          <a:lstStyle/>
          <a:p>
            <a:pPr algn="ctr"/>
            <a:r>
              <a:rPr lang="it-IT" b="1" dirty="0">
                <a:solidFill>
                  <a:srgbClr val="0070C0"/>
                </a:solidFill>
              </a:rPr>
              <a:t>FAMIGLIE NON ACCOLTE</a:t>
            </a:r>
          </a:p>
        </p:txBody>
      </p:sp>
      <p:graphicFrame>
        <p:nvGraphicFramePr>
          <p:cNvPr id="4" name="Segnaposto contenuto 3">
            <a:extLst>
              <a:ext uri="{FF2B5EF4-FFF2-40B4-BE49-F238E27FC236}">
                <a16:creationId xmlns:a16="http://schemas.microsoft.com/office/drawing/2014/main" id="{5424B2D3-1DC3-D6C1-B7C1-08FD3DAD0C84}"/>
              </a:ext>
            </a:extLst>
          </p:cNvPr>
          <p:cNvGraphicFramePr>
            <a:graphicFrameLocks noGrp="1"/>
          </p:cNvGraphicFramePr>
          <p:nvPr>
            <p:ph idx="1"/>
            <p:extLst>
              <p:ext uri="{D42A27DB-BD31-4B8C-83A1-F6EECF244321}">
                <p14:modId xmlns:p14="http://schemas.microsoft.com/office/powerpoint/2010/main" val="1647273150"/>
              </p:ext>
            </p:extLst>
          </p:nvPr>
        </p:nvGraphicFramePr>
        <p:xfrm>
          <a:off x="280551" y="1582221"/>
          <a:ext cx="11630898" cy="451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60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BB6550">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C5E7576-6A8D-8A19-08FF-05837DE5D969}"/>
              </a:ext>
            </a:extLst>
          </p:cNvPr>
          <p:cNvSpPr>
            <a:spLocks noGrp="1"/>
          </p:cNvSpPr>
          <p:nvPr>
            <p:ph idx="1"/>
          </p:nvPr>
        </p:nvSpPr>
        <p:spPr>
          <a:xfrm>
            <a:off x="4898415" y="685799"/>
            <a:ext cx="7111580" cy="5673738"/>
          </a:xfrm>
          <a:solidFill>
            <a:srgbClr val="FFC000"/>
          </a:solidFill>
        </p:spPr>
        <p:txBody>
          <a:bodyPr anchor="t">
            <a:normAutofit fontScale="92500" lnSpcReduction="10000"/>
          </a:bodyPr>
          <a:lstStyle/>
          <a:p>
            <a:pPr marL="0" marR="355600" lvl="0" indent="0" algn="just">
              <a:spcAft>
                <a:spcPts val="0"/>
              </a:spcAft>
              <a:buNone/>
            </a:pPr>
            <a:r>
              <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ALLE FAMIGLIE NON ACCOLTE</a:t>
            </a: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Dove e quando ti sei sentito veramente accolto e ascoltato nella tua vita?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Hai fatto esperienza di Chiesa? Ti sei sentito accompagnato? O magari giudicato? Cosa vedi o ricordi come luce e cosa come ombra?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Puoi elencare almeno 1 aspetto positivo e almeno 1 aspetto da migliorare per un dialogo con la Chiesa?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Quali spazi di ascolto sarebbero necessari?</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17245" marR="355600" algn="just">
              <a:spcAft>
                <a:spcPts val="0"/>
              </a:spcAft>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AGLI OPERATORI IN AMBITO FAMIGLIARE E IN PARTICOLARE DELLE FAMIGLIE NON ACCOLTE:</a:t>
            </a: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Perché la Chiesa non è considerata accogliente rispetto alle situazioni c.d. irregolari?</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Cosa si può modificare o migliorare?</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55600" lvl="0" indent="-342900" algn="just">
              <a:spcAft>
                <a:spcPts val="0"/>
              </a:spcAft>
              <a:buFont typeface="+mj-lt"/>
              <a:buAutoNum type="arabicPeriod"/>
            </a:pPr>
            <a:r>
              <a:rPr lang="it-IT"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Quali spazi di ascolto sarebbero necessari? (Fare una proposta concreta)</a:t>
            </a:r>
            <a:endParaRPr lang="it-IT"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tx1"/>
              </a:solidFill>
            </a:endParaRPr>
          </a:p>
        </p:txBody>
      </p:sp>
      <p:cxnSp>
        <p:nvCxnSpPr>
          <p:cNvPr id="20" name="Straight Connector 19">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BB65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BB6550"/>
            </a:solidFill>
            <a:prstDash val="dash"/>
          </a:ln>
        </p:spPr>
        <p:style>
          <a:lnRef idx="1">
            <a:schemeClr val="accent1"/>
          </a:lnRef>
          <a:fillRef idx="0">
            <a:schemeClr val="accent1"/>
          </a:fillRef>
          <a:effectRef idx="0">
            <a:schemeClr val="accent1"/>
          </a:effectRef>
          <a:fontRef idx="minor">
            <a:schemeClr val="tx1"/>
          </a:fontRef>
        </p:style>
      </p:cxnSp>
      <p:sp>
        <p:nvSpPr>
          <p:cNvPr id="2" name="Rettangolo con angoli arrotondati 1">
            <a:extLst>
              <a:ext uri="{FF2B5EF4-FFF2-40B4-BE49-F238E27FC236}">
                <a16:creationId xmlns:a16="http://schemas.microsoft.com/office/drawing/2014/main" id="{BF0BFA56-0678-06D0-BC58-15760A6B2642}"/>
              </a:ext>
            </a:extLst>
          </p:cNvPr>
          <p:cNvSpPr/>
          <p:nvPr/>
        </p:nvSpPr>
        <p:spPr>
          <a:xfrm>
            <a:off x="536826" y="761475"/>
            <a:ext cx="4246908" cy="5223389"/>
          </a:xfrm>
          <a:prstGeom prst="roundRect">
            <a:avLst>
              <a:gd name="adj" fmla="val 10000"/>
            </a:avLst>
          </a:prstGeom>
          <a:blipFill>
            <a:blip r:embed="rId2">
              <a:extLst>
                <a:ext uri="{28A0092B-C50C-407E-A947-70E740481C1C}">
                  <a14:useLocalDpi xmlns:a14="http://schemas.microsoft.com/office/drawing/2010/main" val="0"/>
                </a:ext>
              </a:extLst>
            </a:blip>
            <a:srcRect/>
            <a:stretch>
              <a:fillRect l="-22000" r="-2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6856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9F471-1920-D5BF-636E-AC18269FE2E2}"/>
              </a:ext>
            </a:extLst>
          </p:cNvPr>
          <p:cNvSpPr>
            <a:spLocks noGrp="1"/>
          </p:cNvSpPr>
          <p:nvPr>
            <p:ph type="title"/>
          </p:nvPr>
        </p:nvSpPr>
        <p:spPr>
          <a:xfrm>
            <a:off x="420623" y="102742"/>
            <a:ext cx="11692607" cy="2417173"/>
          </a:xfrm>
          <a:solidFill>
            <a:schemeClr val="accent3"/>
          </a:solidFill>
        </p:spPr>
        <p:txBody>
          <a:bodyPr>
            <a:normAutofit/>
          </a:bodyPr>
          <a:lstStyle/>
          <a:p>
            <a:pPr algn="ctr"/>
            <a:r>
              <a:rPr lang="it-IT" sz="4000" b="1" dirty="0">
                <a:solidFill>
                  <a:srgbClr val="0070C0"/>
                </a:solidFill>
              </a:rPr>
              <a:t>CANTIERE DELL’OSPITALITA’ E DELLA CASA</a:t>
            </a:r>
            <a:br>
              <a:rPr lang="it-IT" sz="4000" b="1" dirty="0">
                <a:solidFill>
                  <a:srgbClr val="0070C0"/>
                </a:solidFill>
              </a:rPr>
            </a:br>
            <a:r>
              <a:rPr lang="it-IT" sz="3200" b="1" dirty="0">
                <a:solidFill>
                  <a:srgbClr val="0070C0"/>
                </a:solidFill>
              </a:rPr>
              <a:t>GESU’ A CASA NOSTRA … </a:t>
            </a:r>
            <a:br>
              <a:rPr lang="it-IT" sz="3200" b="1" dirty="0">
                <a:solidFill>
                  <a:srgbClr val="0070C0"/>
                </a:solidFill>
              </a:rPr>
            </a:br>
            <a:br>
              <a:rPr lang="it-IT" sz="3200" b="1" dirty="0">
                <a:solidFill>
                  <a:srgbClr val="0070C0"/>
                </a:solidFill>
              </a:rPr>
            </a:br>
            <a:r>
              <a:rPr lang="it-IT" sz="2400" b="1" dirty="0">
                <a:solidFill>
                  <a:srgbClr val="0070C0"/>
                </a:solidFill>
              </a:rPr>
              <a:t>Cantiere rivolto a chi frequenta gli ambienti ecclesiali (parrocchie, movimenti e associazioni)</a:t>
            </a:r>
          </a:p>
        </p:txBody>
      </p:sp>
      <p:sp>
        <p:nvSpPr>
          <p:cNvPr id="3" name="Segnaposto contenuto 2">
            <a:extLst>
              <a:ext uri="{FF2B5EF4-FFF2-40B4-BE49-F238E27FC236}">
                <a16:creationId xmlns:a16="http://schemas.microsoft.com/office/drawing/2014/main" id="{3A0B1D29-AB32-FE6A-8319-F3E4C5F793EE}"/>
              </a:ext>
            </a:extLst>
          </p:cNvPr>
          <p:cNvSpPr>
            <a:spLocks noGrp="1"/>
          </p:cNvSpPr>
          <p:nvPr>
            <p:ph idx="1"/>
          </p:nvPr>
        </p:nvSpPr>
        <p:spPr>
          <a:xfrm>
            <a:off x="420623" y="2651618"/>
            <a:ext cx="11538494" cy="4025630"/>
          </a:xfrm>
          <a:solidFill>
            <a:schemeClr val="accent1">
              <a:lumMod val="40000"/>
              <a:lumOff val="60000"/>
            </a:schemeClr>
          </a:solidFill>
        </p:spPr>
        <p:txBody>
          <a:bodyPr>
            <a:normAutofit fontScale="92500"/>
          </a:bodyPr>
          <a:lstStyle/>
          <a:p>
            <a:pPr algn="just"/>
            <a:r>
              <a:rPr lang="it-IT" sz="2400" i="1" dirty="0">
                <a:solidFill>
                  <a:srgbClr val="002060"/>
                </a:solidFill>
              </a:rPr>
              <a:t>DALLA SINTESI DIOCESANA</a:t>
            </a:r>
            <a:r>
              <a:rPr lang="it-IT" sz="2400" dirty="0">
                <a:solidFill>
                  <a:srgbClr val="002060"/>
                </a:solidFill>
              </a:rPr>
              <a:t>: </a:t>
            </a:r>
          </a:p>
          <a:p>
            <a:pPr algn="just"/>
            <a:r>
              <a:rPr lang="it-IT" sz="2400" dirty="0">
                <a:solidFill>
                  <a:srgbClr val="002060"/>
                </a:solidFill>
              </a:rPr>
              <a:t>«</a:t>
            </a:r>
            <a:r>
              <a:rPr lang="it-IT" sz="2400" i="1" dirty="0">
                <a:solidFill>
                  <a:srgbClr val="002060"/>
                </a:solidFill>
              </a:rPr>
              <a:t>Alcuni</a:t>
            </a:r>
            <a:r>
              <a:rPr lang="it-IT" sz="2400" dirty="0">
                <a:solidFill>
                  <a:srgbClr val="002060"/>
                </a:solidFill>
              </a:rPr>
              <a:t> … </a:t>
            </a:r>
            <a:r>
              <a:rPr lang="it-IT" sz="2400" i="1" dirty="0">
                <a:solidFill>
                  <a:srgbClr val="002060"/>
                </a:solidFill>
              </a:rPr>
              <a:t>sia in attività parrocchiali o diocesane, associative o di gruppo, hanno trovato spirito collaborativo e di accoglienza, sebbene non privi di alcuni malintesi e asprezze; altrettanti confessano, d’altra parte di aver vissuto difficoltà di comprensione e comunicazione nel dialogo con gli altri laici o con i sacerdoti, notando gli inevitabili riscontri negativi sul cammino di fede stesso, che può risultare ostacolato da una cattiva comunicazione interpersonale …» </a:t>
            </a:r>
            <a:r>
              <a:rPr lang="it-IT" sz="2400" dirty="0">
                <a:solidFill>
                  <a:srgbClr val="002060"/>
                </a:solidFill>
              </a:rPr>
              <a:t>[…] «</a:t>
            </a:r>
            <a:r>
              <a:rPr lang="it-IT" sz="2400" i="1" dirty="0">
                <a:solidFill>
                  <a:srgbClr val="002060"/>
                </a:solidFill>
              </a:rPr>
              <a:t>Sembra emergere in maniera molto diffusa la percezione di un problema generale di comunicazione nella nostra Chiesa: comunicazione all’interno della Chiesa stessa, fra le tante realtà che la compongono; linguaggio comunicativo della Chiesa, sia nella prassi pastorale che nella liturgia</a:t>
            </a:r>
            <a:r>
              <a:rPr lang="it-IT" sz="2400" dirty="0">
                <a:solidFill>
                  <a:srgbClr val="002060"/>
                </a:solidFill>
              </a:rPr>
              <a:t>»</a:t>
            </a:r>
            <a:endParaRPr lang="it-IT" sz="3200" b="1" i="1" dirty="0">
              <a:solidFill>
                <a:srgbClr val="002060"/>
              </a:solidFill>
            </a:endParaRPr>
          </a:p>
        </p:txBody>
      </p:sp>
    </p:spTree>
    <p:extLst>
      <p:ext uri="{BB962C8B-B14F-4D97-AF65-F5344CB8AC3E}">
        <p14:creationId xmlns:p14="http://schemas.microsoft.com/office/powerpoint/2010/main" val="3036593715"/>
      </p:ext>
    </p:extLst>
  </p:cSld>
  <p:clrMapOvr>
    <a:masterClrMapping/>
  </p:clrMapOvr>
</p:sld>
</file>

<file path=ppt/theme/theme1.xml><?xml version="1.0" encoding="utf-8"?>
<a:theme xmlns:a="http://schemas.openxmlformats.org/drawingml/2006/main" name="OffsetVTI">
  <a:themeElements>
    <a:clrScheme name="Tema di 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ante">
      <a:majorFont>
        <a:latin typeface="Univers Ligh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1453</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Arial</vt:lpstr>
      <vt:lpstr>Calibri</vt:lpstr>
      <vt:lpstr>Dante (Headings)2</vt:lpstr>
      <vt:lpstr>Helvetica Neue Medium</vt:lpstr>
      <vt:lpstr>Univers</vt:lpstr>
      <vt:lpstr>Univers Light</vt:lpstr>
      <vt:lpstr>Wingdings 2</vt:lpstr>
      <vt:lpstr>OffsetVTI</vt:lpstr>
      <vt:lpstr>                                          I CANTIERI DI BETANIA      CAMMINO SINODALE       SECONDO ANNO       </vt:lpstr>
      <vt:lpstr>Presentazione standard di PowerPoint</vt:lpstr>
      <vt:lpstr>Presentazione standard di PowerPoint</vt:lpstr>
      <vt:lpstr>CANTIERE DELLA STRADA E DEL VILLAGGIO  LA NOSTRA CHIESA IN ASCOLTO … </vt:lpstr>
      <vt:lpstr>GIOVANI</vt:lpstr>
      <vt:lpstr>Presentazione standard di PowerPoint</vt:lpstr>
      <vt:lpstr>FAMIGLIE NON ACCOLTE</vt:lpstr>
      <vt:lpstr>Presentazione standard di PowerPoint</vt:lpstr>
      <vt:lpstr>CANTIERE DELL’OSPITALITA’ E DELLA CASA GESU’ A CASA NOSTRA …   Cantiere rivolto a chi frequenta gli ambienti ecclesiali (parrocchie, movimenti e associazioni)</vt:lpstr>
      <vt:lpstr>Presentazione standard di PowerPoint</vt:lpstr>
      <vt:lpstr>CANTIERE DELLE DIACONIE E FORMAZIONE SPIRITUALE IL SERVIZIO ALLA SEQUELA DI GESU’  Cantiere rivolto a coloro che svolgono un servizio nella Chiesa </vt:lpstr>
      <vt:lpstr>Presentazione standard di PowerPoint</vt:lpstr>
      <vt:lpstr>CANTIERE EVENGELIZZAZIONE E CATECHESI COME LA CHIESA PRESENTA GESU’ ALLE PERSONE  Cantiere rivolto a tutti </vt:lpstr>
      <vt:lpstr>Presentazione standard di PowerPoint</vt:lpstr>
      <vt:lpstr>Presentazione standard di PowerPoint</vt:lpstr>
      <vt:lpstr>METODO</vt:lpstr>
      <vt:lpstr>Conversazione spirituale</vt:lpstr>
      <vt:lpstr>STRUTTURA</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CAMMINO SINODALE SECONDO ANNO</dc:title>
  <dc:creator>STUDIO LEGALE LUCIA PANZINI</dc:creator>
  <cp:lastModifiedBy>STUDIO LEGALE LUCIA PANZINI</cp:lastModifiedBy>
  <cp:revision>18</cp:revision>
  <cp:lastPrinted>2022-11-15T16:05:12Z</cp:lastPrinted>
  <dcterms:created xsi:type="dcterms:W3CDTF">2022-11-07T17:11:27Z</dcterms:created>
  <dcterms:modified xsi:type="dcterms:W3CDTF">2022-12-12T17:24:35Z</dcterms:modified>
</cp:coreProperties>
</file>